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9"/>
  </p:notesMasterIdLst>
  <p:sldIdLst>
    <p:sldId id="302" r:id="rId2"/>
    <p:sldId id="267" r:id="rId3"/>
    <p:sldId id="260" r:id="rId4"/>
    <p:sldId id="268" r:id="rId5"/>
    <p:sldId id="272" r:id="rId6"/>
    <p:sldId id="330" r:id="rId7"/>
    <p:sldId id="303" r:id="rId8"/>
    <p:sldId id="331" r:id="rId9"/>
    <p:sldId id="304" r:id="rId10"/>
    <p:sldId id="324" r:id="rId11"/>
    <p:sldId id="327" r:id="rId12"/>
    <p:sldId id="328" r:id="rId13"/>
    <p:sldId id="329" r:id="rId14"/>
    <p:sldId id="305" r:id="rId15"/>
    <p:sldId id="334" r:id="rId16"/>
    <p:sldId id="333" r:id="rId17"/>
    <p:sldId id="332" r:id="rId18"/>
    <p:sldId id="274" r:id="rId19"/>
    <p:sldId id="276" r:id="rId20"/>
    <p:sldId id="306" r:id="rId21"/>
    <p:sldId id="275" r:id="rId22"/>
    <p:sldId id="308" r:id="rId23"/>
    <p:sldId id="309" r:id="rId24"/>
    <p:sldId id="310" r:id="rId25"/>
    <p:sldId id="311" r:id="rId26"/>
    <p:sldId id="317" r:id="rId27"/>
    <p:sldId id="312" r:id="rId28"/>
    <p:sldId id="316" r:id="rId29"/>
    <p:sldId id="318" r:id="rId30"/>
    <p:sldId id="319" r:id="rId31"/>
    <p:sldId id="320" r:id="rId32"/>
    <p:sldId id="321" r:id="rId33"/>
    <p:sldId id="322" r:id="rId34"/>
    <p:sldId id="323" r:id="rId35"/>
    <p:sldId id="307" r:id="rId36"/>
    <p:sldId id="266" r:id="rId37"/>
    <p:sldId id="271" r:id="rId38"/>
  </p:sldIdLst>
  <p:sldSz cx="9144000" cy="5143500" type="screen16x9"/>
  <p:notesSz cx="6858000" cy="9144000"/>
  <p:embeddedFontLst>
    <p:embeddedFont>
      <p:font typeface="Anaheim" panose="02000503000000000000" pitchFamily="2" charset="77"/>
      <p:regular r:id="rId40"/>
    </p:embeddedFont>
    <p:embeddedFont>
      <p:font typeface="Bebas Neue" panose="020B0606020202050201" pitchFamily="34" charset="77"/>
      <p:regular r:id="rId41"/>
    </p:embeddedFont>
    <p:embeddedFont>
      <p:font typeface="Calibri" panose="020F0502020204030204" pitchFamily="34" charset="0"/>
      <p:regular r:id="rId42"/>
      <p:bold r:id="rId43"/>
      <p:italic r:id="rId44"/>
      <p:boldItalic r:id="rId45"/>
    </p:embeddedFont>
    <p:embeddedFont>
      <p:font typeface="Raleway" pitchFamily="2" charset="77"/>
      <p:regular r:id="rId46"/>
      <p:bold r:id="rId47"/>
      <p:italic r:id="rId48"/>
      <p:boldItalic r:id="rId49"/>
    </p:embeddedFont>
    <p:embeddedFont>
      <p:font typeface="Roboto Condensed Light" panose="020F0302020204030204" pitchFamily="34"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47062B-0013-E74D-982F-03775B209E67}" v="1266" dt="2021-12-17T02:25:04.175"/>
  </p1510:revLst>
</p1510:revInfo>
</file>

<file path=ppt/tableStyles.xml><?xml version="1.0" encoding="utf-8"?>
<a:tblStyleLst xmlns:a="http://schemas.openxmlformats.org/drawingml/2006/main" def="{49D544F7-A047-4A82-B4A7-E587747B4616}">
  <a:tblStyle styleId="{49D544F7-A047-4A82-B4A7-E587747B46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56"/>
    <p:restoredTop sz="94210"/>
  </p:normalViewPr>
  <p:slideViewPr>
    <p:cSldViewPr snapToGrid="0" snapToObjects="1">
      <p:cViewPr varScale="1">
        <p:scale>
          <a:sx n="108" d="100"/>
          <a:sy n="108" d="100"/>
        </p:scale>
        <p:origin x="192"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شهد سعود صالح التميمي" userId="f9dbe746-2a60-40f3-b906-1f11b407c4c9" providerId="ADAL" clId="{15CE704F-39E5-4DC8-9965-B5ABD0A69691}"/>
    <pc:docChg chg="undo custSel addSld modSld sldOrd">
      <pc:chgData name="شهد سعود صالح التميمي" userId="f9dbe746-2a60-40f3-b906-1f11b407c4c9" providerId="ADAL" clId="{15CE704F-39E5-4DC8-9965-B5ABD0A69691}" dt="2021-12-15T12:41:52.763" v="1538" actId="20577"/>
      <pc:docMkLst>
        <pc:docMk/>
      </pc:docMkLst>
      <pc:sldChg chg="addSp delSp modSp mod">
        <pc:chgData name="شهد سعود صالح التميمي" userId="f9dbe746-2a60-40f3-b906-1f11b407c4c9" providerId="ADAL" clId="{15CE704F-39E5-4DC8-9965-B5ABD0A69691}" dt="2021-12-15T11:59:57.559" v="1338" actId="1076"/>
        <pc:sldMkLst>
          <pc:docMk/>
          <pc:sldMk cId="0" sldId="261"/>
        </pc:sldMkLst>
        <pc:spChg chg="add del mod">
          <ac:chgData name="شهد سعود صالح التميمي" userId="f9dbe746-2a60-40f3-b906-1f11b407c4c9" providerId="ADAL" clId="{15CE704F-39E5-4DC8-9965-B5ABD0A69691}" dt="2021-12-15T11:59:22.347" v="1328" actId="478"/>
          <ac:spMkLst>
            <pc:docMk/>
            <pc:sldMk cId="0" sldId="261"/>
            <ac:spMk id="29" creationId="{D5EA8EB6-929B-44B8-A7F8-418351882F66}"/>
          </ac:spMkLst>
        </pc:spChg>
        <pc:spChg chg="mod">
          <ac:chgData name="شهد سعود صالح التميمي" userId="f9dbe746-2a60-40f3-b906-1f11b407c4c9" providerId="ADAL" clId="{15CE704F-39E5-4DC8-9965-B5ABD0A69691}" dt="2021-12-15T11:53:08.959" v="938" actId="20577"/>
          <ac:spMkLst>
            <pc:docMk/>
            <pc:sldMk cId="0" sldId="261"/>
            <ac:spMk id="1216" creationId="{00000000-0000-0000-0000-000000000000}"/>
          </ac:spMkLst>
        </pc:spChg>
        <pc:spChg chg="mod">
          <ac:chgData name="شهد سعود صالح التميمي" userId="f9dbe746-2a60-40f3-b906-1f11b407c4c9" providerId="ADAL" clId="{15CE704F-39E5-4DC8-9965-B5ABD0A69691}" dt="2021-12-15T11:59:57.559" v="1338" actId="1076"/>
          <ac:spMkLst>
            <pc:docMk/>
            <pc:sldMk cId="0" sldId="261"/>
            <ac:spMk id="1217" creationId="{00000000-0000-0000-0000-000000000000}"/>
          </ac:spMkLst>
        </pc:spChg>
        <pc:spChg chg="mod">
          <ac:chgData name="شهد سعود صالح التميمي" userId="f9dbe746-2a60-40f3-b906-1f11b407c4c9" providerId="ADAL" clId="{15CE704F-39E5-4DC8-9965-B5ABD0A69691}" dt="2021-12-15T11:59:34.639" v="1330" actId="1076"/>
          <ac:spMkLst>
            <pc:docMk/>
            <pc:sldMk cId="0" sldId="261"/>
            <ac:spMk id="1218" creationId="{00000000-0000-0000-0000-000000000000}"/>
          </ac:spMkLst>
        </pc:spChg>
        <pc:spChg chg="mod">
          <ac:chgData name="شهد سعود صالح التميمي" userId="f9dbe746-2a60-40f3-b906-1f11b407c4c9" providerId="ADAL" clId="{15CE704F-39E5-4DC8-9965-B5ABD0A69691}" dt="2021-12-15T11:59:48.315" v="1334" actId="1076"/>
          <ac:spMkLst>
            <pc:docMk/>
            <pc:sldMk cId="0" sldId="261"/>
            <ac:spMk id="1219" creationId="{00000000-0000-0000-0000-000000000000}"/>
          </ac:spMkLst>
        </pc:spChg>
        <pc:spChg chg="mod">
          <ac:chgData name="شهد سعود صالح التميمي" userId="f9dbe746-2a60-40f3-b906-1f11b407c4c9" providerId="ADAL" clId="{15CE704F-39E5-4DC8-9965-B5ABD0A69691}" dt="2021-12-15T11:59:29.347" v="1329" actId="1076"/>
          <ac:spMkLst>
            <pc:docMk/>
            <pc:sldMk cId="0" sldId="261"/>
            <ac:spMk id="1220" creationId="{00000000-0000-0000-0000-000000000000}"/>
          </ac:spMkLst>
        </pc:spChg>
        <pc:spChg chg="mod">
          <ac:chgData name="شهد سعود صالح التميمي" userId="f9dbe746-2a60-40f3-b906-1f11b407c4c9" providerId="ADAL" clId="{15CE704F-39E5-4DC8-9965-B5ABD0A69691}" dt="2021-12-15T11:59:42.266" v="1332" actId="1076"/>
          <ac:spMkLst>
            <pc:docMk/>
            <pc:sldMk cId="0" sldId="261"/>
            <ac:spMk id="1221" creationId="{00000000-0000-0000-0000-000000000000}"/>
          </ac:spMkLst>
        </pc:spChg>
        <pc:spChg chg="mod">
          <ac:chgData name="شهد سعود صالح التميمي" userId="f9dbe746-2a60-40f3-b906-1f11b407c4c9" providerId="ADAL" clId="{15CE704F-39E5-4DC8-9965-B5ABD0A69691}" dt="2021-12-15T11:59:39.122" v="1331" actId="1076"/>
          <ac:spMkLst>
            <pc:docMk/>
            <pc:sldMk cId="0" sldId="261"/>
            <ac:spMk id="1222" creationId="{00000000-0000-0000-0000-000000000000}"/>
          </ac:spMkLst>
        </pc:spChg>
      </pc:sldChg>
      <pc:sldChg chg="addSp delSp modSp mod">
        <pc:chgData name="شهد سعود صالح التميمي" userId="f9dbe746-2a60-40f3-b906-1f11b407c4c9" providerId="ADAL" clId="{15CE704F-39E5-4DC8-9965-B5ABD0A69691}" dt="2021-12-15T12:16:44.687" v="1530" actId="1076"/>
        <pc:sldMkLst>
          <pc:docMk/>
          <pc:sldMk cId="0" sldId="274"/>
        </pc:sldMkLst>
        <pc:spChg chg="add del mod">
          <ac:chgData name="شهد سعود صالح التميمي" userId="f9dbe746-2a60-40f3-b906-1f11b407c4c9" providerId="ADAL" clId="{15CE704F-39E5-4DC8-9965-B5ABD0A69691}" dt="2021-12-15T11:30:17.870" v="165" actId="478"/>
          <ac:spMkLst>
            <pc:docMk/>
            <pc:sldMk cId="0" sldId="274"/>
            <ac:spMk id="3" creationId="{F29E495D-6FCB-44A2-9113-E633BBA7950A}"/>
          </ac:spMkLst>
        </pc:spChg>
        <pc:spChg chg="add mod">
          <ac:chgData name="شهد سعود صالح التميمي" userId="f9dbe746-2a60-40f3-b906-1f11b407c4c9" providerId="ADAL" clId="{15CE704F-39E5-4DC8-9965-B5ABD0A69691}" dt="2021-12-15T11:33:11.673" v="197" actId="20577"/>
          <ac:spMkLst>
            <pc:docMk/>
            <pc:sldMk cId="0" sldId="274"/>
            <ac:spMk id="5" creationId="{AB0596C4-BBA5-4065-919D-27DA44214FCD}"/>
          </ac:spMkLst>
        </pc:spChg>
        <pc:spChg chg="add mod">
          <ac:chgData name="شهد سعود صالح التميمي" userId="f9dbe746-2a60-40f3-b906-1f11b407c4c9" providerId="ADAL" clId="{15CE704F-39E5-4DC8-9965-B5ABD0A69691}" dt="2021-12-15T11:30:17.870" v="165" actId="478"/>
          <ac:spMkLst>
            <pc:docMk/>
            <pc:sldMk cId="0" sldId="274"/>
            <ac:spMk id="7" creationId="{2996346C-F02D-4F97-926F-2F68174AE9D6}"/>
          </ac:spMkLst>
        </pc:spChg>
        <pc:spChg chg="add mod">
          <ac:chgData name="شهد سعود صالح التميمي" userId="f9dbe746-2a60-40f3-b906-1f11b407c4c9" providerId="ADAL" clId="{15CE704F-39E5-4DC8-9965-B5ABD0A69691}" dt="2021-12-15T11:30:17.870" v="165" actId="478"/>
          <ac:spMkLst>
            <pc:docMk/>
            <pc:sldMk cId="0" sldId="274"/>
            <ac:spMk id="9" creationId="{41FFC78E-E5C7-4667-B72F-17CA087B8C29}"/>
          </ac:spMkLst>
        </pc:spChg>
        <pc:spChg chg="add mod">
          <ac:chgData name="شهد سعود صالح التميمي" userId="f9dbe746-2a60-40f3-b906-1f11b407c4c9" providerId="ADAL" clId="{15CE704F-39E5-4DC8-9965-B5ABD0A69691}" dt="2021-12-15T11:30:17.870" v="165" actId="478"/>
          <ac:spMkLst>
            <pc:docMk/>
            <pc:sldMk cId="0" sldId="274"/>
            <ac:spMk id="11" creationId="{BA5938A2-48D8-4956-8944-9D4AF89F8790}"/>
          </ac:spMkLst>
        </pc:spChg>
        <pc:spChg chg="add mod">
          <ac:chgData name="شهد سعود صالح التميمي" userId="f9dbe746-2a60-40f3-b906-1f11b407c4c9" providerId="ADAL" clId="{15CE704F-39E5-4DC8-9965-B5ABD0A69691}" dt="2021-12-15T11:30:17.870" v="165" actId="478"/>
          <ac:spMkLst>
            <pc:docMk/>
            <pc:sldMk cId="0" sldId="274"/>
            <ac:spMk id="13" creationId="{585AEE8E-5592-48B5-B265-21D777BB5B3A}"/>
          </ac:spMkLst>
        </pc:spChg>
        <pc:spChg chg="add mod">
          <ac:chgData name="شهد سعود صالح التميمي" userId="f9dbe746-2a60-40f3-b906-1f11b407c4c9" providerId="ADAL" clId="{15CE704F-39E5-4DC8-9965-B5ABD0A69691}" dt="2021-12-15T11:30:17.870" v="165" actId="478"/>
          <ac:spMkLst>
            <pc:docMk/>
            <pc:sldMk cId="0" sldId="274"/>
            <ac:spMk id="15" creationId="{08430454-B58F-4D1A-9E45-AAB900FDA26B}"/>
          </ac:spMkLst>
        </pc:spChg>
        <pc:spChg chg="add mod">
          <ac:chgData name="شهد سعود صالح التميمي" userId="f9dbe746-2a60-40f3-b906-1f11b407c4c9" providerId="ADAL" clId="{15CE704F-39E5-4DC8-9965-B5ABD0A69691}" dt="2021-12-15T11:30:17.870" v="165" actId="478"/>
          <ac:spMkLst>
            <pc:docMk/>
            <pc:sldMk cId="0" sldId="274"/>
            <ac:spMk id="17" creationId="{B9CEE1BD-228B-46C0-B92F-9A9897F78903}"/>
          </ac:spMkLst>
        </pc:spChg>
        <pc:spChg chg="add del mod">
          <ac:chgData name="شهد سعود صالح التميمي" userId="f9dbe746-2a60-40f3-b906-1f11b407c4c9" providerId="ADAL" clId="{15CE704F-39E5-4DC8-9965-B5ABD0A69691}" dt="2021-12-15T11:30:46.167" v="171" actId="478"/>
          <ac:spMkLst>
            <pc:docMk/>
            <pc:sldMk cId="0" sldId="274"/>
            <ac:spMk id="19" creationId="{3CEB6086-FBC7-4132-8D82-C1CF6DA5A238}"/>
          </ac:spMkLst>
        </pc:spChg>
        <pc:spChg chg="add del mod">
          <ac:chgData name="شهد سعود صالح التميمي" userId="f9dbe746-2a60-40f3-b906-1f11b407c4c9" providerId="ADAL" clId="{15CE704F-39E5-4DC8-9965-B5ABD0A69691}" dt="2021-12-15T11:30:50" v="172" actId="478"/>
          <ac:spMkLst>
            <pc:docMk/>
            <pc:sldMk cId="0" sldId="274"/>
            <ac:spMk id="21" creationId="{D59BE6DA-00F2-4217-84A6-0F1588C3ED01}"/>
          </ac:spMkLst>
        </pc:spChg>
        <pc:spChg chg="add del mod">
          <ac:chgData name="شهد سعود صالح التميمي" userId="f9dbe746-2a60-40f3-b906-1f11b407c4c9" providerId="ADAL" clId="{15CE704F-39E5-4DC8-9965-B5ABD0A69691}" dt="2021-12-15T11:30:52.660" v="173" actId="478"/>
          <ac:spMkLst>
            <pc:docMk/>
            <pc:sldMk cId="0" sldId="274"/>
            <ac:spMk id="23" creationId="{9E943629-266A-4125-B9A3-91C42AB8A3B4}"/>
          </ac:spMkLst>
        </pc:spChg>
        <pc:spChg chg="add del mod">
          <ac:chgData name="شهد سعود صالح التميمي" userId="f9dbe746-2a60-40f3-b906-1f11b407c4c9" providerId="ADAL" clId="{15CE704F-39E5-4DC8-9965-B5ABD0A69691}" dt="2021-12-15T11:30:55.667" v="174" actId="478"/>
          <ac:spMkLst>
            <pc:docMk/>
            <pc:sldMk cId="0" sldId="274"/>
            <ac:spMk id="25" creationId="{944D5454-9138-4EA1-84FF-D319E82941D3}"/>
          </ac:spMkLst>
        </pc:spChg>
        <pc:spChg chg="add mod">
          <ac:chgData name="شهد سعود صالح التميمي" userId="f9dbe746-2a60-40f3-b906-1f11b407c4c9" providerId="ADAL" clId="{15CE704F-39E5-4DC8-9965-B5ABD0A69691}" dt="2021-12-15T11:30:17.870" v="165" actId="478"/>
          <ac:spMkLst>
            <pc:docMk/>
            <pc:sldMk cId="0" sldId="274"/>
            <ac:spMk id="27" creationId="{2285290E-1BC0-448E-B6EB-166B89E69D88}"/>
          </ac:spMkLst>
        </pc:spChg>
        <pc:spChg chg="add mod">
          <ac:chgData name="شهد سعود صالح التميمي" userId="f9dbe746-2a60-40f3-b906-1f11b407c4c9" providerId="ADAL" clId="{15CE704F-39E5-4DC8-9965-B5ABD0A69691}" dt="2021-12-15T12:16:44.687" v="1530" actId="1076"/>
          <ac:spMkLst>
            <pc:docMk/>
            <pc:sldMk cId="0" sldId="274"/>
            <ac:spMk id="43" creationId="{E64ADA8A-91DC-4881-8387-3C76C08EB66F}"/>
          </ac:spMkLst>
        </pc:spChg>
        <pc:spChg chg="add mod">
          <ac:chgData name="شهد سعود صالح التميمي" userId="f9dbe746-2a60-40f3-b906-1f11b407c4c9" providerId="ADAL" clId="{15CE704F-39E5-4DC8-9965-B5ABD0A69691}" dt="2021-12-15T12:16:40.007" v="1529"/>
          <ac:spMkLst>
            <pc:docMk/>
            <pc:sldMk cId="0" sldId="274"/>
            <ac:spMk id="44" creationId="{32686BCA-106A-4B0E-8184-9C8B7E4D9734}"/>
          </ac:spMkLst>
        </pc:spChg>
        <pc:spChg chg="mod">
          <ac:chgData name="شهد سعود صالح التميمي" userId="f9dbe746-2a60-40f3-b906-1f11b407c4c9" providerId="ADAL" clId="{15CE704F-39E5-4DC8-9965-B5ABD0A69691}" dt="2021-12-15T11:31:00.220" v="175" actId="1076"/>
          <ac:spMkLst>
            <pc:docMk/>
            <pc:sldMk cId="0" sldId="274"/>
            <ac:spMk id="1372" creationId="{00000000-0000-0000-0000-000000000000}"/>
          </ac:spMkLst>
        </pc:spChg>
        <pc:spChg chg="del">
          <ac:chgData name="شهد سعود صالح التميمي" userId="f9dbe746-2a60-40f3-b906-1f11b407c4c9" providerId="ADAL" clId="{15CE704F-39E5-4DC8-9965-B5ABD0A69691}" dt="2021-12-15T11:30:09.910" v="163" actId="478"/>
          <ac:spMkLst>
            <pc:docMk/>
            <pc:sldMk cId="0" sldId="274"/>
            <ac:spMk id="1373"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74"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75"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76"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77"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78"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79"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80"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81"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82"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83" creationId="{00000000-0000-0000-0000-000000000000}"/>
          </ac:spMkLst>
        </pc:spChg>
        <pc:spChg chg="del">
          <ac:chgData name="شهد سعود صالح التميمي" userId="f9dbe746-2a60-40f3-b906-1f11b407c4c9" providerId="ADAL" clId="{15CE704F-39E5-4DC8-9965-B5ABD0A69691}" dt="2021-12-15T11:30:17.870" v="165" actId="478"/>
          <ac:spMkLst>
            <pc:docMk/>
            <pc:sldMk cId="0" sldId="274"/>
            <ac:spMk id="1384" creationId="{00000000-0000-0000-0000-000000000000}"/>
          </ac:spMkLst>
        </pc:spChg>
        <pc:picChg chg="add mod">
          <ac:chgData name="شهد سعود صالح التميمي" userId="f9dbe746-2a60-40f3-b906-1f11b407c4c9" providerId="ADAL" clId="{15CE704F-39E5-4DC8-9965-B5ABD0A69691}" dt="2021-12-15T11:33:12.968" v="198" actId="1076"/>
          <ac:picMkLst>
            <pc:docMk/>
            <pc:sldMk cId="0" sldId="274"/>
            <ac:picMk id="29" creationId="{50E510D9-D86E-4641-8A0E-E3CE51CF24C9}"/>
          </ac:picMkLst>
        </pc:picChg>
      </pc:sldChg>
      <pc:sldChg chg="addSp delSp modSp mod ord">
        <pc:chgData name="شهد سعود صالح التميمي" userId="f9dbe746-2a60-40f3-b906-1f11b407c4c9" providerId="ADAL" clId="{15CE704F-39E5-4DC8-9965-B5ABD0A69691}" dt="2021-12-15T12:16:29.374" v="1527" actId="1076"/>
        <pc:sldMkLst>
          <pc:docMk/>
          <pc:sldMk cId="0" sldId="276"/>
        </pc:sldMkLst>
        <pc:spChg chg="add mod">
          <ac:chgData name="شهد سعود صالح التميمي" userId="f9dbe746-2a60-40f3-b906-1f11b407c4c9" providerId="ADAL" clId="{15CE704F-39E5-4DC8-9965-B5ABD0A69691}" dt="2021-12-15T12:16:29.374" v="1527" actId="1076"/>
          <ac:spMkLst>
            <pc:docMk/>
            <pc:sldMk cId="0" sldId="276"/>
            <ac:spMk id="27" creationId="{F52B220F-6C54-47BB-B7DB-B77859BD50F7}"/>
          </ac:spMkLst>
        </pc:spChg>
        <pc:spChg chg="mod">
          <ac:chgData name="شهد سعود صالح التميمي" userId="f9dbe746-2a60-40f3-b906-1f11b407c4c9" providerId="ADAL" clId="{15CE704F-39E5-4DC8-9965-B5ABD0A69691}" dt="2021-12-15T11:28:34.808" v="144" actId="20577"/>
          <ac:spMkLst>
            <pc:docMk/>
            <pc:sldMk cId="0" sldId="276"/>
            <ac:spMk id="1477" creationId="{00000000-0000-0000-0000-000000000000}"/>
          </ac:spMkLst>
        </pc:spChg>
        <pc:spChg chg="mod">
          <ac:chgData name="شهد سعود صالح التميمي" userId="f9dbe746-2a60-40f3-b906-1f11b407c4c9" providerId="ADAL" clId="{15CE704F-39E5-4DC8-9965-B5ABD0A69691}" dt="2021-12-15T11:27:09.383" v="46" actId="20577"/>
          <ac:spMkLst>
            <pc:docMk/>
            <pc:sldMk cId="0" sldId="276"/>
            <ac:spMk id="1482" creationId="{00000000-0000-0000-0000-000000000000}"/>
          </ac:spMkLst>
        </pc:spChg>
        <pc:spChg chg="del mod">
          <ac:chgData name="شهد سعود صالح التميمي" userId="f9dbe746-2a60-40f3-b906-1f11b407c4c9" providerId="ADAL" clId="{15CE704F-39E5-4DC8-9965-B5ABD0A69691}" dt="2021-12-15T11:28:13.133" v="107" actId="478"/>
          <ac:spMkLst>
            <pc:docMk/>
            <pc:sldMk cId="0" sldId="276"/>
            <ac:spMk id="1485" creationId="{00000000-0000-0000-0000-000000000000}"/>
          </ac:spMkLst>
        </pc:spChg>
        <pc:spChg chg="del">
          <ac:chgData name="شهد سعود صالح التميمي" userId="f9dbe746-2a60-40f3-b906-1f11b407c4c9" providerId="ADAL" clId="{15CE704F-39E5-4DC8-9965-B5ABD0A69691}" dt="2021-12-15T11:26:42.335" v="24" actId="478"/>
          <ac:spMkLst>
            <pc:docMk/>
            <pc:sldMk cId="0" sldId="276"/>
            <ac:spMk id="1487" creationId="{00000000-0000-0000-0000-000000000000}"/>
          </ac:spMkLst>
        </pc:spChg>
        <pc:spChg chg="mod">
          <ac:chgData name="شهد سعود صالح التميمي" userId="f9dbe746-2a60-40f3-b906-1f11b407c4c9" providerId="ADAL" clId="{15CE704F-39E5-4DC8-9965-B5ABD0A69691}" dt="2021-12-15T11:28:04.030" v="104" actId="20577"/>
          <ac:spMkLst>
            <pc:docMk/>
            <pc:sldMk cId="0" sldId="276"/>
            <ac:spMk id="1490" creationId="{00000000-0000-0000-0000-000000000000}"/>
          </ac:spMkLst>
        </pc:spChg>
        <pc:spChg chg="mod">
          <ac:chgData name="شهد سعود صالح التميمي" userId="f9dbe746-2a60-40f3-b906-1f11b407c4c9" providerId="ADAL" clId="{15CE704F-39E5-4DC8-9965-B5ABD0A69691}" dt="2021-12-15T11:26:48.981" v="26" actId="1076"/>
          <ac:spMkLst>
            <pc:docMk/>
            <pc:sldMk cId="0" sldId="276"/>
            <ac:spMk id="1491" creationId="{00000000-0000-0000-0000-000000000000}"/>
          </ac:spMkLst>
        </pc:spChg>
        <pc:spChg chg="mod">
          <ac:chgData name="شهد سعود صالح التميمي" userId="f9dbe746-2a60-40f3-b906-1f11b407c4c9" providerId="ADAL" clId="{15CE704F-39E5-4DC8-9965-B5ABD0A69691}" dt="2021-12-15T11:28:19.899" v="117" actId="1036"/>
          <ac:spMkLst>
            <pc:docMk/>
            <pc:sldMk cId="0" sldId="276"/>
            <ac:spMk id="1492" creationId="{00000000-0000-0000-0000-000000000000}"/>
          </ac:spMkLst>
        </pc:spChg>
        <pc:spChg chg="del">
          <ac:chgData name="شهد سعود صالح التميمي" userId="f9dbe746-2a60-40f3-b906-1f11b407c4c9" providerId="ADAL" clId="{15CE704F-39E5-4DC8-9965-B5ABD0A69691}" dt="2021-12-15T11:27:13.723" v="47" actId="478"/>
          <ac:spMkLst>
            <pc:docMk/>
            <pc:sldMk cId="0" sldId="276"/>
            <ac:spMk id="1493" creationId="{00000000-0000-0000-0000-000000000000}"/>
          </ac:spMkLst>
        </pc:spChg>
        <pc:spChg chg="del">
          <ac:chgData name="شهد سعود صالح التميمي" userId="f9dbe746-2a60-40f3-b906-1f11b407c4c9" providerId="ADAL" clId="{15CE704F-39E5-4DC8-9965-B5ABD0A69691}" dt="2021-12-15T11:28:07.349" v="105" actId="478"/>
          <ac:spMkLst>
            <pc:docMk/>
            <pc:sldMk cId="0" sldId="276"/>
            <ac:spMk id="1494" creationId="{00000000-0000-0000-0000-000000000000}"/>
          </ac:spMkLst>
        </pc:spChg>
        <pc:cxnChg chg="mod">
          <ac:chgData name="شهد سعود صالح التميمي" userId="f9dbe746-2a60-40f3-b906-1f11b407c4c9" providerId="ADAL" clId="{15CE704F-39E5-4DC8-9965-B5ABD0A69691}" dt="2021-12-15T11:28:13.133" v="107" actId="478"/>
          <ac:cxnSpMkLst>
            <pc:docMk/>
            <pc:sldMk cId="0" sldId="276"/>
            <ac:cxnSpMk id="1483" creationId="{00000000-0000-0000-0000-000000000000}"/>
          </ac:cxnSpMkLst>
        </pc:cxnChg>
        <pc:cxnChg chg="mod">
          <ac:chgData name="شهد سعود صالح التميمي" userId="f9dbe746-2a60-40f3-b906-1f11b407c4c9" providerId="ADAL" clId="{15CE704F-39E5-4DC8-9965-B5ABD0A69691}" dt="2021-12-15T11:26:42.335" v="24" actId="478"/>
          <ac:cxnSpMkLst>
            <pc:docMk/>
            <pc:sldMk cId="0" sldId="276"/>
            <ac:cxnSpMk id="1486" creationId="{00000000-0000-0000-0000-000000000000}"/>
          </ac:cxnSpMkLst>
        </pc:cxnChg>
      </pc:sldChg>
      <pc:sldChg chg="modSp mod">
        <pc:chgData name="شهد سعود صالح التميمي" userId="f9dbe746-2a60-40f3-b906-1f11b407c4c9" providerId="ADAL" clId="{15CE704F-39E5-4DC8-9965-B5ABD0A69691}" dt="2021-12-15T12:41:52.763" v="1538" actId="20577"/>
        <pc:sldMkLst>
          <pc:docMk/>
          <pc:sldMk cId="3165697242" sldId="310"/>
        </pc:sldMkLst>
        <pc:spChg chg="mod">
          <ac:chgData name="شهد سعود صالح التميمي" userId="f9dbe746-2a60-40f3-b906-1f11b407c4c9" providerId="ADAL" clId="{15CE704F-39E5-4DC8-9965-B5ABD0A69691}" dt="2021-12-15T12:41:52.763" v="1538" actId="20577"/>
          <ac:spMkLst>
            <pc:docMk/>
            <pc:sldMk cId="3165697242" sldId="310"/>
            <ac:spMk id="5" creationId="{DE4E17B6-8766-354E-93F7-4D8E264C045A}"/>
          </ac:spMkLst>
        </pc:spChg>
      </pc:sldChg>
      <pc:sldChg chg="addSp delSp modSp add mod">
        <pc:chgData name="شهد سعود صالح التميمي" userId="f9dbe746-2a60-40f3-b906-1f11b407c4c9" providerId="ADAL" clId="{15CE704F-39E5-4DC8-9965-B5ABD0A69691}" dt="2021-12-15T12:23:56.726" v="1537" actId="20577"/>
        <pc:sldMkLst>
          <pc:docMk/>
          <pc:sldMk cId="4178433571" sldId="332"/>
        </pc:sldMkLst>
        <pc:spChg chg="add del mod">
          <ac:chgData name="شهد سعود صالح التميمي" userId="f9dbe746-2a60-40f3-b906-1f11b407c4c9" providerId="ADAL" clId="{15CE704F-39E5-4DC8-9965-B5ABD0A69691}" dt="2021-12-15T11:34:29.164" v="228" actId="478"/>
          <ac:spMkLst>
            <pc:docMk/>
            <pc:sldMk cId="4178433571" sldId="332"/>
            <ac:spMk id="23" creationId="{C5556116-3335-4128-8823-F012C2047799}"/>
          </ac:spMkLst>
        </pc:spChg>
        <pc:spChg chg="add mod">
          <ac:chgData name="شهد سعود صالح التميمي" userId="f9dbe746-2a60-40f3-b906-1f11b407c4c9" providerId="ADAL" clId="{15CE704F-39E5-4DC8-9965-B5ABD0A69691}" dt="2021-12-15T12:23:56.726" v="1537" actId="20577"/>
          <ac:spMkLst>
            <pc:docMk/>
            <pc:sldMk cId="4178433571" sldId="332"/>
            <ac:spMk id="24" creationId="{8DAB5EEC-38A2-4820-801B-CA3A5F1CC522}"/>
          </ac:spMkLst>
        </pc:spChg>
        <pc:spChg chg="add mod">
          <ac:chgData name="شهد سعود صالح التميمي" userId="f9dbe746-2a60-40f3-b906-1f11b407c4c9" providerId="ADAL" clId="{15CE704F-39E5-4DC8-9965-B5ABD0A69691}" dt="2021-12-15T11:50:39.630" v="919" actId="1076"/>
          <ac:spMkLst>
            <pc:docMk/>
            <pc:sldMk cId="4178433571" sldId="332"/>
            <ac:spMk id="30" creationId="{0E078763-5C62-4803-8A78-7F2C939AF03F}"/>
          </ac:spMkLst>
        </pc:spChg>
        <pc:spChg chg="add mod">
          <ac:chgData name="شهد سعود صالح التميمي" userId="f9dbe746-2a60-40f3-b906-1f11b407c4c9" providerId="ADAL" clId="{15CE704F-39E5-4DC8-9965-B5ABD0A69691}" dt="2021-12-15T12:16:51.145" v="1532" actId="1076"/>
          <ac:spMkLst>
            <pc:docMk/>
            <pc:sldMk cId="4178433571" sldId="332"/>
            <ac:spMk id="31" creationId="{52ED1A12-C021-418F-B989-D5EB853A846D}"/>
          </ac:spMkLst>
        </pc:spChg>
        <pc:spChg chg="mod">
          <ac:chgData name="شهد سعود صالح التميمي" userId="f9dbe746-2a60-40f3-b906-1f11b407c4c9" providerId="ADAL" clId="{15CE704F-39E5-4DC8-9965-B5ABD0A69691}" dt="2021-12-15T11:50:33.325" v="918" actId="1076"/>
          <ac:spMkLst>
            <pc:docMk/>
            <pc:sldMk cId="4178433571" sldId="332"/>
            <ac:spMk id="1477" creationId="{00000000-0000-0000-0000-000000000000}"/>
          </ac:spMkLst>
        </pc:spChg>
        <pc:spChg chg="del">
          <ac:chgData name="شهد سعود صالح التميمي" userId="f9dbe746-2a60-40f3-b906-1f11b407c4c9" providerId="ADAL" clId="{15CE704F-39E5-4DC8-9965-B5ABD0A69691}" dt="2021-12-15T11:34:29.164" v="228" actId="478"/>
          <ac:spMkLst>
            <pc:docMk/>
            <pc:sldMk cId="4178433571" sldId="332"/>
            <ac:spMk id="1479" creationId="{00000000-0000-0000-0000-000000000000}"/>
          </ac:spMkLst>
        </pc:spChg>
        <pc:spChg chg="del">
          <ac:chgData name="شهد سعود صالح التميمي" userId="f9dbe746-2a60-40f3-b906-1f11b407c4c9" providerId="ADAL" clId="{15CE704F-39E5-4DC8-9965-B5ABD0A69691}" dt="2021-12-15T11:34:22.542" v="225" actId="478"/>
          <ac:spMkLst>
            <pc:docMk/>
            <pc:sldMk cId="4178433571" sldId="332"/>
            <ac:spMk id="1480" creationId="{00000000-0000-0000-0000-000000000000}"/>
          </ac:spMkLst>
        </pc:spChg>
        <pc:spChg chg="del mod">
          <ac:chgData name="شهد سعود صالح التميمي" userId="f9dbe746-2a60-40f3-b906-1f11b407c4c9" providerId="ADAL" clId="{15CE704F-39E5-4DC8-9965-B5ABD0A69691}" dt="2021-12-15T11:34:25.922" v="227" actId="478"/>
          <ac:spMkLst>
            <pc:docMk/>
            <pc:sldMk cId="4178433571" sldId="332"/>
            <ac:spMk id="1482" creationId="{00000000-0000-0000-0000-000000000000}"/>
          </ac:spMkLst>
        </pc:spChg>
        <pc:spChg chg="del">
          <ac:chgData name="شهد سعود صالح التميمي" userId="f9dbe746-2a60-40f3-b906-1f11b407c4c9" providerId="ADAL" clId="{15CE704F-39E5-4DC8-9965-B5ABD0A69691}" dt="2021-12-15T11:34:22.542" v="225" actId="478"/>
          <ac:spMkLst>
            <pc:docMk/>
            <pc:sldMk cId="4178433571" sldId="332"/>
            <ac:spMk id="1484" creationId="{00000000-0000-0000-0000-000000000000}"/>
          </ac:spMkLst>
        </pc:spChg>
        <pc:spChg chg="del">
          <ac:chgData name="شهد سعود صالح التميمي" userId="f9dbe746-2a60-40f3-b906-1f11b407c4c9" providerId="ADAL" clId="{15CE704F-39E5-4DC8-9965-B5ABD0A69691}" dt="2021-12-15T11:34:22.542" v="225" actId="478"/>
          <ac:spMkLst>
            <pc:docMk/>
            <pc:sldMk cId="4178433571" sldId="332"/>
            <ac:spMk id="1489" creationId="{00000000-0000-0000-0000-000000000000}"/>
          </ac:spMkLst>
        </pc:spChg>
        <pc:spChg chg="del">
          <ac:chgData name="شهد سعود صالح التميمي" userId="f9dbe746-2a60-40f3-b906-1f11b407c4c9" providerId="ADAL" clId="{15CE704F-39E5-4DC8-9965-B5ABD0A69691}" dt="2021-12-15T11:34:22.542" v="225" actId="478"/>
          <ac:spMkLst>
            <pc:docMk/>
            <pc:sldMk cId="4178433571" sldId="332"/>
            <ac:spMk id="1490" creationId="{00000000-0000-0000-0000-000000000000}"/>
          </ac:spMkLst>
        </pc:spChg>
        <pc:spChg chg="del mod">
          <ac:chgData name="شهد سعود صالح التميمي" userId="f9dbe746-2a60-40f3-b906-1f11b407c4c9" providerId="ADAL" clId="{15CE704F-39E5-4DC8-9965-B5ABD0A69691}" dt="2021-12-15T11:36:27.402" v="333" actId="478"/>
          <ac:spMkLst>
            <pc:docMk/>
            <pc:sldMk cId="4178433571" sldId="332"/>
            <ac:spMk id="1491" creationId="{00000000-0000-0000-0000-000000000000}"/>
          </ac:spMkLst>
        </pc:spChg>
        <pc:spChg chg="del">
          <ac:chgData name="شهد سعود صالح التميمي" userId="f9dbe746-2a60-40f3-b906-1f11b407c4c9" providerId="ADAL" clId="{15CE704F-39E5-4DC8-9965-B5ABD0A69691}" dt="2021-12-15T11:34:22.542" v="225" actId="478"/>
          <ac:spMkLst>
            <pc:docMk/>
            <pc:sldMk cId="4178433571" sldId="332"/>
            <ac:spMk id="1492" creationId="{00000000-0000-0000-0000-000000000000}"/>
          </ac:spMkLst>
        </pc:spChg>
        <pc:spChg chg="del">
          <ac:chgData name="شهد سعود صالح التميمي" userId="f9dbe746-2a60-40f3-b906-1f11b407c4c9" providerId="ADAL" clId="{15CE704F-39E5-4DC8-9965-B5ABD0A69691}" dt="2021-12-15T11:34:29.164" v="228" actId="478"/>
          <ac:spMkLst>
            <pc:docMk/>
            <pc:sldMk cId="4178433571" sldId="332"/>
            <ac:spMk id="1497" creationId="{00000000-0000-0000-0000-000000000000}"/>
          </ac:spMkLst>
        </pc:spChg>
        <pc:spChg chg="del">
          <ac:chgData name="شهد سعود صالح التميمي" userId="f9dbe746-2a60-40f3-b906-1f11b407c4c9" providerId="ADAL" clId="{15CE704F-39E5-4DC8-9965-B5ABD0A69691}" dt="2021-12-15T11:34:22.542" v="225" actId="478"/>
          <ac:spMkLst>
            <pc:docMk/>
            <pc:sldMk cId="4178433571" sldId="332"/>
            <ac:spMk id="1498" creationId="{00000000-0000-0000-0000-000000000000}"/>
          </ac:spMkLst>
        </pc:spChg>
        <pc:spChg chg="del">
          <ac:chgData name="شهد سعود صالح التميمي" userId="f9dbe746-2a60-40f3-b906-1f11b407c4c9" providerId="ADAL" clId="{15CE704F-39E5-4DC8-9965-B5ABD0A69691}" dt="2021-12-15T11:34:22.542" v="225" actId="478"/>
          <ac:spMkLst>
            <pc:docMk/>
            <pc:sldMk cId="4178433571" sldId="332"/>
            <ac:spMk id="1499" creationId="{00000000-0000-0000-0000-000000000000}"/>
          </ac:spMkLst>
        </pc:spChg>
        <pc:spChg chg="del">
          <ac:chgData name="شهد سعود صالح التميمي" userId="f9dbe746-2a60-40f3-b906-1f11b407c4c9" providerId="ADAL" clId="{15CE704F-39E5-4DC8-9965-B5ABD0A69691}" dt="2021-12-15T11:34:22.542" v="225" actId="478"/>
          <ac:spMkLst>
            <pc:docMk/>
            <pc:sldMk cId="4178433571" sldId="332"/>
            <ac:spMk id="1500" creationId="{00000000-0000-0000-0000-000000000000}"/>
          </ac:spMkLst>
        </pc:spChg>
        <pc:graphicFrameChg chg="add del mod">
          <ac:chgData name="شهد سعود صالح التميمي" userId="f9dbe746-2a60-40f3-b906-1f11b407c4c9" providerId="ADAL" clId="{15CE704F-39E5-4DC8-9965-B5ABD0A69691}" dt="2021-12-15T11:40:18.912" v="477" actId="478"/>
          <ac:graphicFrameMkLst>
            <pc:docMk/>
            <pc:sldMk cId="4178433571" sldId="332"/>
            <ac:graphicFrameMk id="3" creationId="{D4A9E735-0F18-4366-9802-4A1FE967EEAE}"/>
          </ac:graphicFrameMkLst>
        </pc:graphicFrameChg>
        <pc:graphicFrameChg chg="add del mod">
          <ac:chgData name="شهد سعود صالح التميمي" userId="f9dbe746-2a60-40f3-b906-1f11b407c4c9" providerId="ADAL" clId="{15CE704F-39E5-4DC8-9965-B5ABD0A69691}" dt="2021-12-15T11:42:09.805" v="497" actId="478"/>
          <ac:graphicFrameMkLst>
            <pc:docMk/>
            <pc:sldMk cId="4178433571" sldId="332"/>
            <ac:graphicFrameMk id="4" creationId="{6D80E27A-A92C-4168-AD21-1528769AC815}"/>
          </ac:graphicFrameMkLst>
        </pc:graphicFrameChg>
        <pc:graphicFrameChg chg="add del mod">
          <ac:chgData name="شهد سعود صالح التميمي" userId="f9dbe746-2a60-40f3-b906-1f11b407c4c9" providerId="ADAL" clId="{15CE704F-39E5-4DC8-9965-B5ABD0A69691}" dt="2021-12-15T11:44:59.063" v="601" actId="478"/>
          <ac:graphicFrameMkLst>
            <pc:docMk/>
            <pc:sldMk cId="4178433571" sldId="332"/>
            <ac:graphicFrameMk id="5" creationId="{C6298743-C4A3-4669-BD6C-1E4F22D25412}"/>
          </ac:graphicFrameMkLst>
        </pc:graphicFrameChg>
        <pc:graphicFrameChg chg="add del mod">
          <ac:chgData name="شهد سعود صالح التميمي" userId="f9dbe746-2a60-40f3-b906-1f11b407c4c9" providerId="ADAL" clId="{15CE704F-39E5-4DC8-9965-B5ABD0A69691}" dt="2021-12-15T11:46:50.375" v="793" actId="478"/>
          <ac:graphicFrameMkLst>
            <pc:docMk/>
            <pc:sldMk cId="4178433571" sldId="332"/>
            <ac:graphicFrameMk id="6" creationId="{F75B9C1B-F3DD-4EAE-8602-4DFE811461ED}"/>
          </ac:graphicFrameMkLst>
        </pc:graphicFrameChg>
        <pc:graphicFrameChg chg="add del mod">
          <ac:chgData name="شهد سعود صالح التميمي" userId="f9dbe746-2a60-40f3-b906-1f11b407c4c9" providerId="ADAL" clId="{15CE704F-39E5-4DC8-9965-B5ABD0A69691}" dt="2021-12-15T11:48:04.633" v="866" actId="478"/>
          <ac:graphicFrameMkLst>
            <pc:docMk/>
            <pc:sldMk cId="4178433571" sldId="332"/>
            <ac:graphicFrameMk id="7" creationId="{146C6F99-BAC4-4006-B670-0631ADDED003}"/>
          </ac:graphicFrameMkLst>
        </pc:graphicFrameChg>
        <pc:cxnChg chg="del mod">
          <ac:chgData name="شهد سعود صالح التميمي" userId="f9dbe746-2a60-40f3-b906-1f11b407c4c9" providerId="ADAL" clId="{15CE704F-39E5-4DC8-9965-B5ABD0A69691}" dt="2021-12-15T11:34:29.164" v="228" actId="478"/>
          <ac:cxnSpMkLst>
            <pc:docMk/>
            <pc:sldMk cId="4178433571" sldId="332"/>
            <ac:cxnSpMk id="1478" creationId="{00000000-0000-0000-0000-000000000000}"/>
          </ac:cxnSpMkLst>
        </pc:cxnChg>
        <pc:cxnChg chg="del mod">
          <ac:chgData name="شهد سعود صالح التميمي" userId="f9dbe746-2a60-40f3-b906-1f11b407c4c9" providerId="ADAL" clId="{15CE704F-39E5-4DC8-9965-B5ABD0A69691}" dt="2021-12-15T11:34:22.542" v="225" actId="478"/>
          <ac:cxnSpMkLst>
            <pc:docMk/>
            <pc:sldMk cId="4178433571" sldId="332"/>
            <ac:cxnSpMk id="1481" creationId="{00000000-0000-0000-0000-000000000000}"/>
          </ac:cxnSpMkLst>
        </pc:cxnChg>
        <pc:cxnChg chg="del mod">
          <ac:chgData name="شهد سعود صالح التميمي" userId="f9dbe746-2a60-40f3-b906-1f11b407c4c9" providerId="ADAL" clId="{15CE704F-39E5-4DC8-9965-B5ABD0A69691}" dt="2021-12-15T11:34:22.542" v="225" actId="478"/>
          <ac:cxnSpMkLst>
            <pc:docMk/>
            <pc:sldMk cId="4178433571" sldId="332"/>
            <ac:cxnSpMk id="1483" creationId="{00000000-0000-0000-0000-000000000000}"/>
          </ac:cxnSpMkLst>
        </pc:cxnChg>
        <pc:cxnChg chg="del mod">
          <ac:chgData name="شهد سعود صالح التميمي" userId="f9dbe746-2a60-40f3-b906-1f11b407c4c9" providerId="ADAL" clId="{15CE704F-39E5-4DC8-9965-B5ABD0A69691}" dt="2021-12-15T11:34:29.164" v="228" actId="478"/>
          <ac:cxnSpMkLst>
            <pc:docMk/>
            <pc:sldMk cId="4178433571" sldId="332"/>
            <ac:cxnSpMk id="1486" creationId="{00000000-0000-0000-0000-000000000000}"/>
          </ac:cxnSpMkLst>
        </pc:cxnChg>
        <pc:cxnChg chg="del mod">
          <ac:chgData name="شهد سعود صالح التميمي" userId="f9dbe746-2a60-40f3-b906-1f11b407c4c9" providerId="ADAL" clId="{15CE704F-39E5-4DC8-9965-B5ABD0A69691}" dt="2021-12-15T11:34:22.542" v="225" actId="478"/>
          <ac:cxnSpMkLst>
            <pc:docMk/>
            <pc:sldMk cId="4178433571" sldId="332"/>
            <ac:cxnSpMk id="1488" creationId="{00000000-0000-0000-0000-000000000000}"/>
          </ac:cxnSpMkLst>
        </pc:cxnChg>
        <pc:cxnChg chg="del mod">
          <ac:chgData name="شهد سعود صالح التميمي" userId="f9dbe746-2a60-40f3-b906-1f11b407c4c9" providerId="ADAL" clId="{15CE704F-39E5-4DC8-9965-B5ABD0A69691}" dt="2021-12-15T11:34:22.542" v="225" actId="478"/>
          <ac:cxnSpMkLst>
            <pc:docMk/>
            <pc:sldMk cId="4178433571" sldId="332"/>
            <ac:cxnSpMk id="1495" creationId="{00000000-0000-0000-0000-000000000000}"/>
          </ac:cxnSpMkLst>
        </pc:cxnChg>
        <pc:cxnChg chg="del mod">
          <ac:chgData name="شهد سعود صالح التميمي" userId="f9dbe746-2a60-40f3-b906-1f11b407c4c9" providerId="ADAL" clId="{15CE704F-39E5-4DC8-9965-B5ABD0A69691}" dt="2021-12-15T11:34:22.542" v="225" actId="478"/>
          <ac:cxnSpMkLst>
            <pc:docMk/>
            <pc:sldMk cId="4178433571" sldId="332"/>
            <ac:cxnSpMk id="1496" creationId="{00000000-0000-0000-0000-000000000000}"/>
          </ac:cxnSpMkLst>
        </pc:cxnChg>
      </pc:sldChg>
      <pc:sldChg chg="addSp modSp add mod">
        <pc:chgData name="شهد سعود صالح التميمي" userId="f9dbe746-2a60-40f3-b906-1f11b407c4c9" providerId="ADAL" clId="{15CE704F-39E5-4DC8-9965-B5ABD0A69691}" dt="2021-12-15T12:17:00.094" v="1534" actId="1076"/>
        <pc:sldMkLst>
          <pc:docMk/>
          <pc:sldMk cId="4272384138" sldId="333"/>
        </pc:sldMkLst>
        <pc:spChg chg="add mod">
          <ac:chgData name="شهد سعود صالح التميمي" userId="f9dbe746-2a60-40f3-b906-1f11b407c4c9" providerId="ADAL" clId="{15CE704F-39E5-4DC8-9965-B5ABD0A69691}" dt="2021-12-15T12:17:00.094" v="1534" actId="1076"/>
          <ac:spMkLst>
            <pc:docMk/>
            <pc:sldMk cId="4272384138" sldId="333"/>
            <ac:spMk id="28" creationId="{1A4EFF7A-FD54-4758-8847-8335726C62CE}"/>
          </ac:spMkLst>
        </pc:spChg>
        <pc:spChg chg="mod">
          <ac:chgData name="شهد سعود صالح التميمي" userId="f9dbe746-2a60-40f3-b906-1f11b407c4c9" providerId="ADAL" clId="{15CE704F-39E5-4DC8-9965-B5ABD0A69691}" dt="2021-12-15T12:13:41.681" v="1519" actId="20577"/>
          <ac:spMkLst>
            <pc:docMk/>
            <pc:sldMk cId="4272384138" sldId="333"/>
            <ac:spMk id="1220" creationId="{00000000-0000-0000-0000-000000000000}"/>
          </ac:spMkLst>
        </pc:spChg>
      </pc:sldChg>
      <pc:sldChg chg="addSp modSp add mod">
        <pc:chgData name="شهد سعود صالح التميمي" userId="f9dbe746-2a60-40f3-b906-1f11b407c4c9" providerId="ADAL" clId="{15CE704F-39E5-4DC8-9965-B5ABD0A69691}" dt="2021-12-15T12:17:02.912" v="1535"/>
        <pc:sldMkLst>
          <pc:docMk/>
          <pc:sldMk cId="762073364" sldId="334"/>
        </pc:sldMkLst>
        <pc:spChg chg="add mod">
          <ac:chgData name="شهد سعود صالح التميمي" userId="f9dbe746-2a60-40f3-b906-1f11b407c4c9" providerId="ADAL" clId="{15CE704F-39E5-4DC8-9965-B5ABD0A69691}" dt="2021-12-15T12:04:30.734" v="1508" actId="2711"/>
          <ac:spMkLst>
            <pc:docMk/>
            <pc:sldMk cId="762073364" sldId="334"/>
            <ac:spMk id="23" creationId="{F3E23BD1-C138-4CB7-BBA1-C683AB7B0320}"/>
          </ac:spMkLst>
        </pc:spChg>
        <pc:spChg chg="add mod">
          <ac:chgData name="شهد سعود صالح التميمي" userId="f9dbe746-2a60-40f3-b906-1f11b407c4c9" providerId="ADAL" clId="{15CE704F-39E5-4DC8-9965-B5ABD0A69691}" dt="2021-12-15T12:17:02.912" v="1535"/>
          <ac:spMkLst>
            <pc:docMk/>
            <pc:sldMk cId="762073364" sldId="334"/>
            <ac:spMk id="24" creationId="{99EBE3AA-A4FA-4398-ADA1-E0FDB651045A}"/>
          </ac:spMkLst>
        </pc:spChg>
        <pc:spChg chg="mod">
          <ac:chgData name="شهد سعود صالح التميمي" userId="f9dbe746-2a60-40f3-b906-1f11b407c4c9" providerId="ADAL" clId="{15CE704F-39E5-4DC8-9965-B5ABD0A69691}" dt="2021-12-15T12:03:28.387" v="1465" actId="20577"/>
          <ac:spMkLst>
            <pc:docMk/>
            <pc:sldMk cId="762073364" sldId="334"/>
            <ac:spMk id="1477"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79"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80"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82"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84"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89"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90"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91" creationId="{00000000-0000-0000-0000-000000000000}"/>
          </ac:spMkLst>
        </pc:spChg>
        <pc:spChg chg="mod">
          <ac:chgData name="شهد سعود صالح التميمي" userId="f9dbe746-2a60-40f3-b906-1f11b407c4c9" providerId="ADAL" clId="{15CE704F-39E5-4DC8-9965-B5ABD0A69691}" dt="2021-12-15T12:09:11.374" v="1510" actId="1076"/>
          <ac:spMkLst>
            <pc:docMk/>
            <pc:sldMk cId="762073364" sldId="334"/>
            <ac:spMk id="1492"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97"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98"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499" creationId="{00000000-0000-0000-0000-000000000000}"/>
          </ac:spMkLst>
        </pc:spChg>
        <pc:spChg chg="mod">
          <ac:chgData name="شهد سعود صالح التميمي" userId="f9dbe746-2a60-40f3-b906-1f11b407c4c9" providerId="ADAL" clId="{15CE704F-39E5-4DC8-9965-B5ABD0A69691}" dt="2021-12-15T12:03:43.538" v="1466" actId="1076"/>
          <ac:spMkLst>
            <pc:docMk/>
            <pc:sldMk cId="762073364" sldId="334"/>
            <ac:spMk id="1500" creationId="{00000000-0000-0000-0000-000000000000}"/>
          </ac:spMkLst>
        </pc:spChg>
        <pc:cxnChg chg="mod">
          <ac:chgData name="شهد سعود صالح التميمي" userId="f9dbe746-2a60-40f3-b906-1f11b407c4c9" providerId="ADAL" clId="{15CE704F-39E5-4DC8-9965-B5ABD0A69691}" dt="2021-12-15T12:03:43.538" v="1466" actId="1076"/>
          <ac:cxnSpMkLst>
            <pc:docMk/>
            <pc:sldMk cId="762073364" sldId="334"/>
            <ac:cxnSpMk id="1478" creationId="{00000000-0000-0000-0000-000000000000}"/>
          </ac:cxnSpMkLst>
        </pc:cxnChg>
        <pc:cxnChg chg="mod">
          <ac:chgData name="شهد سعود صالح التميمي" userId="f9dbe746-2a60-40f3-b906-1f11b407c4c9" providerId="ADAL" clId="{15CE704F-39E5-4DC8-9965-B5ABD0A69691}" dt="2021-12-15T12:03:43.538" v="1466" actId="1076"/>
          <ac:cxnSpMkLst>
            <pc:docMk/>
            <pc:sldMk cId="762073364" sldId="334"/>
            <ac:cxnSpMk id="1481" creationId="{00000000-0000-0000-0000-000000000000}"/>
          </ac:cxnSpMkLst>
        </pc:cxnChg>
        <pc:cxnChg chg="mod">
          <ac:chgData name="شهد سعود صالح التميمي" userId="f9dbe746-2a60-40f3-b906-1f11b407c4c9" providerId="ADAL" clId="{15CE704F-39E5-4DC8-9965-B5ABD0A69691}" dt="2021-12-15T12:03:43.538" v="1466" actId="1076"/>
          <ac:cxnSpMkLst>
            <pc:docMk/>
            <pc:sldMk cId="762073364" sldId="334"/>
            <ac:cxnSpMk id="1483" creationId="{00000000-0000-0000-0000-000000000000}"/>
          </ac:cxnSpMkLst>
        </pc:cxnChg>
        <pc:cxnChg chg="mod">
          <ac:chgData name="شهد سعود صالح التميمي" userId="f9dbe746-2a60-40f3-b906-1f11b407c4c9" providerId="ADAL" clId="{15CE704F-39E5-4DC8-9965-B5ABD0A69691}" dt="2021-12-15T12:03:43.538" v="1466" actId="1076"/>
          <ac:cxnSpMkLst>
            <pc:docMk/>
            <pc:sldMk cId="762073364" sldId="334"/>
            <ac:cxnSpMk id="1486" creationId="{00000000-0000-0000-0000-000000000000}"/>
          </ac:cxnSpMkLst>
        </pc:cxnChg>
        <pc:cxnChg chg="mod">
          <ac:chgData name="شهد سعود صالح التميمي" userId="f9dbe746-2a60-40f3-b906-1f11b407c4c9" providerId="ADAL" clId="{15CE704F-39E5-4DC8-9965-B5ABD0A69691}" dt="2021-12-15T12:03:43.538" v="1466" actId="1076"/>
          <ac:cxnSpMkLst>
            <pc:docMk/>
            <pc:sldMk cId="762073364" sldId="334"/>
            <ac:cxnSpMk id="1488" creationId="{00000000-0000-0000-0000-000000000000}"/>
          </ac:cxnSpMkLst>
        </pc:cxnChg>
        <pc:cxnChg chg="mod">
          <ac:chgData name="شهد سعود صالح التميمي" userId="f9dbe746-2a60-40f3-b906-1f11b407c4c9" providerId="ADAL" clId="{15CE704F-39E5-4DC8-9965-B5ABD0A69691}" dt="2021-12-15T12:03:43.538" v="1466" actId="1076"/>
          <ac:cxnSpMkLst>
            <pc:docMk/>
            <pc:sldMk cId="762073364" sldId="334"/>
            <ac:cxnSpMk id="1495" creationId="{00000000-0000-0000-0000-000000000000}"/>
          </ac:cxnSpMkLst>
        </pc:cxnChg>
        <pc:cxnChg chg="mod">
          <ac:chgData name="شهد سعود صالح التميمي" userId="f9dbe746-2a60-40f3-b906-1f11b407c4c9" providerId="ADAL" clId="{15CE704F-39E5-4DC8-9965-B5ABD0A69691}" dt="2021-12-15T12:03:43.538" v="1466" actId="1076"/>
          <ac:cxnSpMkLst>
            <pc:docMk/>
            <pc:sldMk cId="762073364" sldId="334"/>
            <ac:cxnSpMk id="1496" creationId="{00000000-0000-0000-0000-000000000000}"/>
          </ac:cxnSpMkLst>
        </pc:cxnChg>
      </pc:sldChg>
    </pc:docChg>
  </pc:docChgLst>
  <pc:docChgLst>
    <pc:chgData name="ديمة عادل عبدالعزيز الرشود" userId="0d71112e-2118-429b-a676-9b6b46e0d843" providerId="ADAL" clId="{DFFF472F-56E0-EE4F-9E51-C2D70756715E}"/>
    <pc:docChg chg="undo redo custSel addSld delSld modSld">
      <pc:chgData name="ديمة عادل عبدالعزيز الرشود" userId="0d71112e-2118-429b-a676-9b6b46e0d843" providerId="ADAL" clId="{DFFF472F-56E0-EE4F-9E51-C2D70756715E}" dt="2021-12-15T12:58:51.415" v="527" actId="1076"/>
      <pc:docMkLst>
        <pc:docMk/>
      </pc:docMkLst>
      <pc:sldChg chg="del">
        <pc:chgData name="ديمة عادل عبدالعزيز الرشود" userId="0d71112e-2118-429b-a676-9b6b46e0d843" providerId="ADAL" clId="{DFFF472F-56E0-EE4F-9E51-C2D70756715E}" dt="2021-12-15T09:11:16.899" v="338" actId="2696"/>
        <pc:sldMkLst>
          <pc:docMk/>
          <pc:sldMk cId="0" sldId="283"/>
        </pc:sldMkLst>
      </pc:sldChg>
      <pc:sldChg chg="add del">
        <pc:chgData name="ديمة عادل عبدالعزيز الرشود" userId="0d71112e-2118-429b-a676-9b6b46e0d843" providerId="ADAL" clId="{DFFF472F-56E0-EE4F-9E51-C2D70756715E}" dt="2021-12-15T09:11:27.601" v="341" actId="2696"/>
        <pc:sldMkLst>
          <pc:docMk/>
          <pc:sldMk cId="0" sldId="284"/>
        </pc:sldMkLst>
      </pc:sldChg>
      <pc:sldChg chg="addSp modSp mod modNotesTx">
        <pc:chgData name="ديمة عادل عبدالعزيز الرشود" userId="0d71112e-2118-429b-a676-9b6b46e0d843" providerId="ADAL" clId="{DFFF472F-56E0-EE4F-9E51-C2D70756715E}" dt="2021-12-15T12:04:06.621" v="491" actId="20577"/>
        <pc:sldMkLst>
          <pc:docMk/>
          <pc:sldMk cId="385159857" sldId="304"/>
        </pc:sldMkLst>
        <pc:spChg chg="add mod">
          <ac:chgData name="ديمة عادل عبدالعزيز الرشود" userId="0d71112e-2118-429b-a676-9b6b46e0d843" providerId="ADAL" clId="{DFFF472F-56E0-EE4F-9E51-C2D70756715E}" dt="2021-12-15T09:54:37.996" v="469" actId="20577"/>
          <ac:spMkLst>
            <pc:docMk/>
            <pc:sldMk cId="385159857" sldId="304"/>
            <ac:spMk id="6" creationId="{6F6FABDF-D73A-6946-B1C9-BE83DDB65451}"/>
          </ac:spMkLst>
        </pc:spChg>
      </pc:sldChg>
      <pc:sldChg chg="addSp delSp modSp add mod delAnim modAnim">
        <pc:chgData name="ديمة عادل عبدالعزيز الرشود" userId="0d71112e-2118-429b-a676-9b6b46e0d843" providerId="ADAL" clId="{DFFF472F-56E0-EE4F-9E51-C2D70756715E}" dt="2021-12-15T12:58:51.415" v="527" actId="1076"/>
        <pc:sldMkLst>
          <pc:docMk/>
          <pc:sldMk cId="3949779494" sldId="324"/>
        </pc:sldMkLst>
        <pc:spChg chg="add mod">
          <ac:chgData name="ديمة عادل عبدالعزيز الرشود" userId="0d71112e-2118-429b-a676-9b6b46e0d843" providerId="ADAL" clId="{DFFF472F-56E0-EE4F-9E51-C2D70756715E}" dt="2021-12-15T12:58:46.070" v="525" actId="1076"/>
          <ac:spMkLst>
            <pc:docMk/>
            <pc:sldMk cId="3949779494" sldId="324"/>
            <ac:spMk id="22" creationId="{0A82DDE1-2D48-4E4C-91E2-11D1037C3A37}"/>
          </ac:spMkLst>
        </pc:spChg>
        <pc:spChg chg="add mod">
          <ac:chgData name="ديمة عادل عبدالعزيز الرشود" userId="0d71112e-2118-429b-a676-9b6b46e0d843" providerId="ADAL" clId="{DFFF472F-56E0-EE4F-9E51-C2D70756715E}" dt="2021-12-15T12:58:17.008" v="516" actId="1076"/>
          <ac:spMkLst>
            <pc:docMk/>
            <pc:sldMk cId="3949779494" sldId="324"/>
            <ac:spMk id="24" creationId="{E1426B4E-5104-A349-8957-62BDB8E3DF0E}"/>
          </ac:spMkLst>
        </pc:spChg>
        <pc:spChg chg="add mod">
          <ac:chgData name="ديمة عادل عبدالعزيز الرشود" userId="0d71112e-2118-429b-a676-9b6b46e0d843" providerId="ADAL" clId="{DFFF472F-56E0-EE4F-9E51-C2D70756715E}" dt="2021-12-15T12:58:28.441" v="519" actId="1076"/>
          <ac:spMkLst>
            <pc:docMk/>
            <pc:sldMk cId="3949779494" sldId="324"/>
            <ac:spMk id="25" creationId="{44F4403B-8DF2-774F-82E2-CE0CD4DAA901}"/>
          </ac:spMkLst>
        </pc:spChg>
        <pc:spChg chg="add del mod">
          <ac:chgData name="ديمة عادل عبدالعزيز الرشود" userId="0d71112e-2118-429b-a676-9b6b46e0d843" providerId="ADAL" clId="{DFFF472F-56E0-EE4F-9E51-C2D70756715E}" dt="2021-12-15T09:01:37.135" v="237" actId="478"/>
          <ac:spMkLst>
            <pc:docMk/>
            <pc:sldMk cId="3949779494" sldId="324"/>
            <ac:spMk id="28" creationId="{2AD8AE5A-E0AB-EE43-87CF-3CE4B08A52BF}"/>
          </ac:spMkLst>
        </pc:spChg>
        <pc:spChg chg="add mod">
          <ac:chgData name="ديمة عادل عبدالعزيز الرشود" userId="0d71112e-2118-429b-a676-9b6b46e0d843" providerId="ADAL" clId="{DFFF472F-56E0-EE4F-9E51-C2D70756715E}" dt="2021-12-15T09:54:28.337" v="467" actId="20577"/>
          <ac:spMkLst>
            <pc:docMk/>
            <pc:sldMk cId="3949779494" sldId="324"/>
            <ac:spMk id="29" creationId="{4246389A-88F8-384F-9021-E3AEBF4EDDB6}"/>
          </ac:spMkLst>
        </pc:spChg>
        <pc:spChg chg="del">
          <ac:chgData name="ديمة عادل عبدالعزيز الرشود" userId="0d71112e-2118-429b-a676-9b6b46e0d843" providerId="ADAL" clId="{DFFF472F-56E0-EE4F-9E51-C2D70756715E}" dt="2021-12-15T08:41:43.989" v="45" actId="478"/>
          <ac:spMkLst>
            <pc:docMk/>
            <pc:sldMk cId="3949779494" sldId="324"/>
            <ac:spMk id="111" creationId="{1749DF5A-1022-7143-9DC7-8E346A41CA00}"/>
          </ac:spMkLst>
        </pc:spChg>
        <pc:spChg chg="del">
          <ac:chgData name="ديمة عادل عبدالعزيز الرشود" userId="0d71112e-2118-429b-a676-9b6b46e0d843" providerId="ADAL" clId="{DFFF472F-56E0-EE4F-9E51-C2D70756715E}" dt="2021-12-15T08:37:57.954" v="3" actId="478"/>
          <ac:spMkLst>
            <pc:docMk/>
            <pc:sldMk cId="3949779494" sldId="324"/>
            <ac:spMk id="112" creationId="{EF0E9065-7DE6-A64A-8729-31A9F5CAD495}"/>
          </ac:spMkLst>
        </pc:spChg>
        <pc:spChg chg="del">
          <ac:chgData name="ديمة عادل عبدالعزيز الرشود" userId="0d71112e-2118-429b-a676-9b6b46e0d843" providerId="ADAL" clId="{DFFF472F-56E0-EE4F-9E51-C2D70756715E}" dt="2021-12-15T08:40:24.261" v="27" actId="478"/>
          <ac:spMkLst>
            <pc:docMk/>
            <pc:sldMk cId="3949779494" sldId="324"/>
            <ac:spMk id="113" creationId="{3D8E24AF-7A98-8440-B903-1D1CD113E670}"/>
          </ac:spMkLst>
        </pc:spChg>
        <pc:spChg chg="del mod topLvl">
          <ac:chgData name="ديمة عادل عبدالعزيز الرشود" userId="0d71112e-2118-429b-a676-9b6b46e0d843" providerId="ADAL" clId="{DFFF472F-56E0-EE4F-9E51-C2D70756715E}" dt="2021-12-15T12:56:00.807" v="495" actId="478"/>
          <ac:spMkLst>
            <pc:docMk/>
            <pc:sldMk cId="3949779494" sldId="324"/>
            <ac:spMk id="114" creationId="{A3BC5E27-8F11-B648-9604-E432BEDEF185}"/>
          </ac:spMkLst>
        </pc:spChg>
        <pc:spChg chg="del topLvl">
          <ac:chgData name="ديمة عادل عبدالعزيز الرشود" userId="0d71112e-2118-429b-a676-9b6b46e0d843" providerId="ADAL" clId="{DFFF472F-56E0-EE4F-9E51-C2D70756715E}" dt="2021-12-15T12:56:23.670" v="499" actId="478"/>
          <ac:spMkLst>
            <pc:docMk/>
            <pc:sldMk cId="3949779494" sldId="324"/>
            <ac:spMk id="115" creationId="{B555D9A7-814A-8B47-BEF1-8D753B3E0206}"/>
          </ac:spMkLst>
        </pc:spChg>
        <pc:spChg chg="del mod">
          <ac:chgData name="ديمة عادل عبدالعزيز الرشود" userId="0d71112e-2118-429b-a676-9b6b46e0d843" providerId="ADAL" clId="{DFFF472F-56E0-EE4F-9E51-C2D70756715E}" dt="2021-12-15T09:01:45.084" v="241" actId="478"/>
          <ac:spMkLst>
            <pc:docMk/>
            <pc:sldMk cId="3949779494" sldId="324"/>
            <ac:spMk id="118" creationId="{2D83FE0C-AC18-6947-A3EA-80CABC085DE1}"/>
          </ac:spMkLst>
        </pc:spChg>
        <pc:spChg chg="mod">
          <ac:chgData name="ديمة عادل عبدالعزيز الرشود" userId="0d71112e-2118-429b-a676-9b6b46e0d843" providerId="ADAL" clId="{DFFF472F-56E0-EE4F-9E51-C2D70756715E}" dt="2021-12-15T09:02:23.425" v="245" actId="1076"/>
          <ac:spMkLst>
            <pc:docMk/>
            <pc:sldMk cId="3949779494" sldId="324"/>
            <ac:spMk id="1389" creationId="{00000000-0000-0000-0000-000000000000}"/>
          </ac:spMkLst>
        </pc:spChg>
        <pc:spChg chg="mod">
          <ac:chgData name="ديمة عادل عبدالعزيز الرشود" userId="0d71112e-2118-429b-a676-9b6b46e0d843" providerId="ADAL" clId="{DFFF472F-56E0-EE4F-9E51-C2D70756715E}" dt="2021-12-15T12:58:51.415" v="527" actId="1076"/>
          <ac:spMkLst>
            <pc:docMk/>
            <pc:sldMk cId="3949779494" sldId="324"/>
            <ac:spMk id="1391" creationId="{00000000-0000-0000-0000-000000000000}"/>
          </ac:spMkLst>
        </pc:spChg>
        <pc:spChg chg="mod">
          <ac:chgData name="ديمة عادل عبدالعزيز الرشود" userId="0d71112e-2118-429b-a676-9b6b46e0d843" providerId="ADAL" clId="{DFFF472F-56E0-EE4F-9E51-C2D70756715E}" dt="2021-12-15T12:58:41.680" v="524" actId="1076"/>
          <ac:spMkLst>
            <pc:docMk/>
            <pc:sldMk cId="3949779494" sldId="324"/>
            <ac:spMk id="1392" creationId="{00000000-0000-0000-0000-000000000000}"/>
          </ac:spMkLst>
        </pc:spChg>
        <pc:spChg chg="mod">
          <ac:chgData name="ديمة عادل عبدالعزيز الرشود" userId="0d71112e-2118-429b-a676-9b6b46e0d843" providerId="ADAL" clId="{DFFF472F-56E0-EE4F-9E51-C2D70756715E}" dt="2021-12-15T12:58:24.460" v="518" actId="1076"/>
          <ac:spMkLst>
            <pc:docMk/>
            <pc:sldMk cId="3949779494" sldId="324"/>
            <ac:spMk id="1393" creationId="{00000000-0000-0000-0000-000000000000}"/>
          </ac:spMkLst>
        </pc:spChg>
        <pc:spChg chg="del mod">
          <ac:chgData name="ديمة عادل عبدالعزيز الرشود" userId="0d71112e-2118-429b-a676-9b6b46e0d843" providerId="ADAL" clId="{DFFF472F-56E0-EE4F-9E51-C2D70756715E}" dt="2021-12-15T12:56:05.800" v="498" actId="478"/>
          <ac:spMkLst>
            <pc:docMk/>
            <pc:sldMk cId="3949779494" sldId="324"/>
            <ac:spMk id="1394" creationId="{00000000-0000-0000-0000-000000000000}"/>
          </ac:spMkLst>
        </pc:spChg>
        <pc:grpChg chg="del mod">
          <ac:chgData name="ديمة عادل عبدالعزيز الرشود" userId="0d71112e-2118-429b-a676-9b6b46e0d843" providerId="ADAL" clId="{DFFF472F-56E0-EE4F-9E51-C2D70756715E}" dt="2021-12-15T12:56:00.807" v="495" actId="478"/>
          <ac:grpSpMkLst>
            <pc:docMk/>
            <pc:sldMk cId="3949779494" sldId="324"/>
            <ac:grpSpMk id="109" creationId="{EC88B318-525A-2841-8FC5-B13B13CE10E7}"/>
          </ac:grpSpMkLst>
        </pc:grpChg>
        <pc:picChg chg="add del mod">
          <ac:chgData name="ديمة عادل عبدالعزيز الرشود" userId="0d71112e-2118-429b-a676-9b6b46e0d843" providerId="ADAL" clId="{DFFF472F-56E0-EE4F-9E51-C2D70756715E}" dt="2021-12-15T12:56:02.517" v="496" actId="478"/>
          <ac:picMkLst>
            <pc:docMk/>
            <pc:sldMk cId="3949779494" sldId="324"/>
            <ac:picMk id="20" creationId="{7C87F1B5-B395-1942-AFA6-088DC2975868}"/>
          </ac:picMkLst>
        </pc:picChg>
        <pc:picChg chg="add del mod">
          <ac:chgData name="ديمة عادل عبدالعزيز الرشود" userId="0d71112e-2118-429b-a676-9b6b46e0d843" providerId="ADAL" clId="{DFFF472F-56E0-EE4F-9E51-C2D70756715E}" dt="2021-12-15T08:41:12.936" v="37" actId="478"/>
          <ac:picMkLst>
            <pc:docMk/>
            <pc:sldMk cId="3949779494" sldId="324"/>
            <ac:picMk id="21" creationId="{1E18DA94-F881-544D-BB29-A6344BAEC64E}"/>
          </ac:picMkLst>
        </pc:picChg>
        <pc:picChg chg="add mod">
          <ac:chgData name="ديمة عادل عبدالعزيز الرشود" userId="0d71112e-2118-429b-a676-9b6b46e0d843" providerId="ADAL" clId="{DFFF472F-56E0-EE4F-9E51-C2D70756715E}" dt="2021-12-15T12:58:48.159" v="526" actId="1076"/>
          <ac:picMkLst>
            <pc:docMk/>
            <pc:sldMk cId="3949779494" sldId="324"/>
            <ac:picMk id="23" creationId="{05F6A819-C044-2946-A793-22833B326A5C}"/>
          </ac:picMkLst>
        </pc:picChg>
        <pc:picChg chg="add mod">
          <ac:chgData name="ديمة عادل عبدالعزيز الرشود" userId="0d71112e-2118-429b-a676-9b6b46e0d843" providerId="ADAL" clId="{DFFF472F-56E0-EE4F-9E51-C2D70756715E}" dt="2021-12-15T12:58:36.294" v="523" actId="1036"/>
          <ac:picMkLst>
            <pc:docMk/>
            <pc:sldMk cId="3949779494" sldId="324"/>
            <ac:picMk id="26" creationId="{8171A1EB-9920-704C-8FE9-A392F07C2C43}"/>
          </ac:picMkLst>
        </pc:picChg>
        <pc:picChg chg="add mod">
          <ac:chgData name="ديمة عادل عبدالعزيز الرشود" userId="0d71112e-2118-429b-a676-9b6b46e0d843" providerId="ADAL" clId="{DFFF472F-56E0-EE4F-9E51-C2D70756715E}" dt="2021-12-15T12:58:20.942" v="517" actId="1076"/>
          <ac:picMkLst>
            <pc:docMk/>
            <pc:sldMk cId="3949779494" sldId="324"/>
            <ac:picMk id="27" creationId="{EE707107-105E-FC43-B77A-D7F3AF4FE796}"/>
          </ac:picMkLst>
        </pc:picChg>
        <pc:picChg chg="del">
          <ac:chgData name="ديمة عادل عبدالعزيز الرشود" userId="0d71112e-2118-429b-a676-9b6b46e0d843" providerId="ADAL" clId="{DFFF472F-56E0-EE4F-9E51-C2D70756715E}" dt="2021-12-15T08:41:45.429" v="46" actId="478"/>
          <ac:picMkLst>
            <pc:docMk/>
            <pc:sldMk cId="3949779494" sldId="324"/>
            <ac:picMk id="1028" creationId="{7A387B48-3C51-E04F-BA7F-A14DA9F3DA3F}"/>
          </ac:picMkLst>
        </pc:picChg>
        <pc:picChg chg="del mod">
          <ac:chgData name="ديمة عادل عبدالعزيز الرشود" userId="0d71112e-2118-429b-a676-9b6b46e0d843" providerId="ADAL" clId="{DFFF472F-56E0-EE4F-9E51-C2D70756715E}" dt="2021-12-15T08:38:07.048" v="5" actId="478"/>
          <ac:picMkLst>
            <pc:docMk/>
            <pc:sldMk cId="3949779494" sldId="324"/>
            <ac:picMk id="1030" creationId="{D6075D4B-99F8-FD4F-B148-B16F167F1248}"/>
          </ac:picMkLst>
        </pc:picChg>
        <pc:picChg chg="del">
          <ac:chgData name="ديمة عادل عبدالعزيز الرشود" userId="0d71112e-2118-429b-a676-9b6b46e0d843" providerId="ADAL" clId="{DFFF472F-56E0-EE4F-9E51-C2D70756715E}" dt="2021-12-15T08:40:21.636" v="26" actId="478"/>
          <ac:picMkLst>
            <pc:docMk/>
            <pc:sldMk cId="3949779494" sldId="324"/>
            <ac:picMk id="1032" creationId="{6AB972E1-AF07-0F4C-82EE-CA23DBE26FEE}"/>
          </ac:picMkLst>
        </pc:picChg>
        <pc:picChg chg="del">
          <ac:chgData name="ديمة عادل عبدالعزيز الرشود" userId="0d71112e-2118-429b-a676-9b6b46e0d843" providerId="ADAL" clId="{DFFF472F-56E0-EE4F-9E51-C2D70756715E}" dt="2021-12-15T08:41:41.961" v="44" actId="478"/>
          <ac:picMkLst>
            <pc:docMk/>
            <pc:sldMk cId="3949779494" sldId="324"/>
            <ac:picMk id="1034" creationId="{E330FED3-A35B-DF4D-8A85-928D0087BB78}"/>
          </ac:picMkLst>
        </pc:picChg>
      </pc:sldChg>
      <pc:sldChg chg="addSp delSp modSp add mod modNotesTx">
        <pc:chgData name="ديمة عادل عبدالعزيز الرشود" userId="0d71112e-2118-429b-a676-9b6b46e0d843" providerId="ADAL" clId="{DFFF472F-56E0-EE4F-9E51-C2D70756715E}" dt="2021-12-15T09:54:18.718" v="465" actId="20577"/>
        <pc:sldMkLst>
          <pc:docMk/>
          <pc:sldMk cId="1182862138" sldId="325"/>
        </pc:sldMkLst>
        <pc:spChg chg="mod">
          <ac:chgData name="ديمة عادل عبدالعزيز الرشود" userId="0d71112e-2118-429b-a676-9b6b46e0d843" providerId="ADAL" clId="{DFFF472F-56E0-EE4F-9E51-C2D70756715E}" dt="2021-12-15T08:46:28.990" v="75" actId="108"/>
          <ac:spMkLst>
            <pc:docMk/>
            <pc:sldMk cId="1182862138" sldId="325"/>
            <ac:spMk id="2" creationId="{47C8A7F4-26B8-1144-A530-649C6DF8C8AA}"/>
          </ac:spMkLst>
        </pc:spChg>
        <pc:spChg chg="del mod">
          <ac:chgData name="ديمة عادل عبدالعزيز الرشود" userId="0d71112e-2118-429b-a676-9b6b46e0d843" providerId="ADAL" clId="{DFFF472F-56E0-EE4F-9E51-C2D70756715E}" dt="2021-12-15T09:11:09.697" v="336" actId="478"/>
          <ac:spMkLst>
            <pc:docMk/>
            <pc:sldMk cId="1182862138" sldId="325"/>
            <ac:spMk id="3" creationId="{18AD896A-F2BC-F444-B6FE-707C573684BA}"/>
          </ac:spMkLst>
        </pc:spChg>
        <pc:spChg chg="del mod">
          <ac:chgData name="ديمة عادل عبدالعزيز الرشود" userId="0d71112e-2118-429b-a676-9b6b46e0d843" providerId="ADAL" clId="{DFFF472F-56E0-EE4F-9E51-C2D70756715E}" dt="2021-12-15T09:01:14.036" v="231"/>
          <ac:spMkLst>
            <pc:docMk/>
            <pc:sldMk cId="1182862138" sldId="325"/>
            <ac:spMk id="6" creationId="{15F52FD3-B331-D44E-872C-AF69E1531E86}"/>
          </ac:spMkLst>
        </pc:spChg>
        <pc:spChg chg="add mod">
          <ac:chgData name="ديمة عادل عبدالعزيز الرشود" userId="0d71112e-2118-429b-a676-9b6b46e0d843" providerId="ADAL" clId="{DFFF472F-56E0-EE4F-9E51-C2D70756715E}" dt="2021-12-15T09:54:18.718" v="465" actId="20577"/>
          <ac:spMkLst>
            <pc:docMk/>
            <pc:sldMk cId="1182862138" sldId="325"/>
            <ac:spMk id="9" creationId="{33D080FD-5EEC-3541-9096-E3A65020407D}"/>
          </ac:spMkLst>
        </pc:spChg>
        <pc:spChg chg="add del mod">
          <ac:chgData name="ديمة عادل عبدالعزيز الرشود" userId="0d71112e-2118-429b-a676-9b6b46e0d843" providerId="ADAL" clId="{DFFF472F-56E0-EE4F-9E51-C2D70756715E}" dt="2021-12-15T09:11:12.971" v="337" actId="478"/>
          <ac:spMkLst>
            <pc:docMk/>
            <pc:sldMk cId="1182862138" sldId="325"/>
            <ac:spMk id="10" creationId="{BFCFE121-758A-804C-8BF1-D1D01A4AC705}"/>
          </ac:spMkLst>
        </pc:spChg>
        <pc:graphicFrameChg chg="add del mod">
          <ac:chgData name="ديمة عادل عبدالعزيز الرشود" userId="0d71112e-2118-429b-a676-9b6b46e0d843" providerId="ADAL" clId="{DFFF472F-56E0-EE4F-9E51-C2D70756715E}" dt="2021-12-15T08:58:41.055" v="209"/>
          <ac:graphicFrameMkLst>
            <pc:docMk/>
            <pc:sldMk cId="1182862138" sldId="325"/>
            <ac:graphicFrameMk id="8" creationId="{0C0B7018-E07B-784B-AD93-B442328F4A51}"/>
          </ac:graphicFrameMkLst>
        </pc:graphicFrameChg>
        <pc:picChg chg="del">
          <ac:chgData name="ديمة عادل عبدالعزيز الرشود" userId="0d71112e-2118-429b-a676-9b6b46e0d843" providerId="ADAL" clId="{DFFF472F-56E0-EE4F-9E51-C2D70756715E}" dt="2021-12-15T08:45:44.300" v="73" actId="478"/>
          <ac:picMkLst>
            <pc:docMk/>
            <pc:sldMk cId="1182862138" sldId="325"/>
            <ac:picMk id="4" creationId="{72D0E3CB-E112-D64E-B5A0-C564EBFAFF24}"/>
          </ac:picMkLst>
        </pc:picChg>
        <pc:picChg chg="add mod">
          <ac:chgData name="ديمة عادل عبدالعزيز الرشود" userId="0d71112e-2118-429b-a676-9b6b46e0d843" providerId="ADAL" clId="{DFFF472F-56E0-EE4F-9E51-C2D70756715E}" dt="2021-12-15T08:47:10.705" v="81" actId="1076"/>
          <ac:picMkLst>
            <pc:docMk/>
            <pc:sldMk cId="1182862138" sldId="325"/>
            <ac:picMk id="7" creationId="{AEBCEA19-8DC4-FC45-85DF-98D1C5EB83E2}"/>
          </ac:picMkLst>
        </pc:picChg>
      </pc:sldChg>
      <pc:sldChg chg="addSp delSp modSp add del mod">
        <pc:chgData name="ديمة عادل عبدالعزيز الرشود" userId="0d71112e-2118-429b-a676-9b6b46e0d843" providerId="ADAL" clId="{DFFF472F-56E0-EE4F-9E51-C2D70756715E}" dt="2021-12-15T08:58:26.619" v="207" actId="2696"/>
        <pc:sldMkLst>
          <pc:docMk/>
          <pc:sldMk cId="123255494" sldId="326"/>
        </pc:sldMkLst>
        <pc:spChg chg="add del mod">
          <ac:chgData name="ديمة عادل عبدالعزيز الرشود" userId="0d71112e-2118-429b-a676-9b6b46e0d843" providerId="ADAL" clId="{DFFF472F-56E0-EE4F-9E51-C2D70756715E}" dt="2021-12-15T08:58:24.795" v="206" actId="20577"/>
          <ac:spMkLst>
            <pc:docMk/>
            <pc:sldMk cId="123255494" sldId="326"/>
            <ac:spMk id="12" creationId="{B638A635-8AB9-904C-AE90-FBCB53CBCA7D}"/>
          </ac:spMkLst>
        </pc:spChg>
        <pc:spChg chg="del mod">
          <ac:chgData name="ديمة عادل عبدالعزيز الرشود" userId="0d71112e-2118-429b-a676-9b6b46e0d843" providerId="ADAL" clId="{DFFF472F-56E0-EE4F-9E51-C2D70756715E}" dt="2021-12-15T08:49:27.506" v="124"/>
          <ac:spMkLst>
            <pc:docMk/>
            <pc:sldMk cId="123255494" sldId="326"/>
            <ac:spMk id="13" creationId="{A299217B-89D3-1142-868E-C3CD21519B18}"/>
          </ac:spMkLst>
        </pc:spChg>
        <pc:graphicFrameChg chg="add mod modGraphic">
          <ac:chgData name="ديمة عادل عبدالعزيز الرشود" userId="0d71112e-2118-429b-a676-9b6b46e0d843" providerId="ADAL" clId="{DFFF472F-56E0-EE4F-9E51-C2D70756715E}" dt="2021-12-15T08:58:00.293" v="203" actId="1076"/>
          <ac:graphicFrameMkLst>
            <pc:docMk/>
            <pc:sldMk cId="123255494" sldId="326"/>
            <ac:graphicFrameMk id="7" creationId="{8D1D29E8-A8D3-CD43-B1B8-7B6C1460B4BA}"/>
          </ac:graphicFrameMkLst>
        </pc:graphicFrameChg>
        <pc:picChg chg="del">
          <ac:chgData name="ديمة عادل عبدالعزيز الرشود" userId="0d71112e-2118-429b-a676-9b6b46e0d843" providerId="ADAL" clId="{DFFF472F-56E0-EE4F-9E51-C2D70756715E}" dt="2021-12-15T08:48:28.894" v="113" actId="478"/>
          <ac:picMkLst>
            <pc:docMk/>
            <pc:sldMk cId="123255494" sldId="326"/>
            <ac:picMk id="3" creationId="{2B9AC482-5184-CA40-8AC7-4DC7CF89358E}"/>
          </ac:picMkLst>
        </pc:picChg>
      </pc:sldChg>
      <pc:sldChg chg="addSp delSp modSp new del mod">
        <pc:chgData name="ديمة عادل عبدالعزيز الرشود" userId="0d71112e-2118-429b-a676-9b6b46e0d843" providerId="ADAL" clId="{DFFF472F-56E0-EE4F-9E51-C2D70756715E}" dt="2021-12-15T09:02:46.883" v="246" actId="2696"/>
        <pc:sldMkLst>
          <pc:docMk/>
          <pc:sldMk cId="4255972759" sldId="326"/>
        </pc:sldMkLst>
        <pc:graphicFrameChg chg="add del mod">
          <ac:chgData name="ديمة عادل عبدالعزيز الرشود" userId="0d71112e-2118-429b-a676-9b6b46e0d843" providerId="ADAL" clId="{DFFF472F-56E0-EE4F-9E51-C2D70756715E}" dt="2021-12-15T08:59:23.788" v="213" actId="21"/>
          <ac:graphicFrameMkLst>
            <pc:docMk/>
            <pc:sldMk cId="4255972759" sldId="326"/>
            <ac:graphicFrameMk id="4" creationId="{19DABAB5-DDC0-E044-9852-7CBF4CE62591}"/>
          </ac:graphicFrameMkLst>
        </pc:graphicFrameChg>
      </pc:sldChg>
      <pc:sldChg chg="add del">
        <pc:chgData name="ديمة عادل عبدالعزيز الرشود" userId="0d71112e-2118-429b-a676-9b6b46e0d843" providerId="ADAL" clId="{DFFF472F-56E0-EE4F-9E51-C2D70756715E}" dt="2021-12-15T08:48:34.343" v="115"/>
        <pc:sldMkLst>
          <pc:docMk/>
          <pc:sldMk cId="1170164263" sldId="327"/>
        </pc:sldMkLst>
      </pc:sldChg>
      <pc:sldChg chg="addSp delSp modSp add mod modNotesTx">
        <pc:chgData name="ديمة عادل عبدالعزيز الرشود" userId="0d71112e-2118-429b-a676-9b6b46e0d843" providerId="ADAL" clId="{DFFF472F-56E0-EE4F-9E51-C2D70756715E}" dt="2021-12-15T12:04:23.967" v="492" actId="12"/>
        <pc:sldMkLst>
          <pc:docMk/>
          <pc:sldMk cId="2891412186" sldId="327"/>
        </pc:sldMkLst>
        <pc:spChg chg="mod">
          <ac:chgData name="ديمة عادل عبدالعزيز الرشود" userId="0d71112e-2118-429b-a676-9b6b46e0d843" providerId="ADAL" clId="{DFFF472F-56E0-EE4F-9E51-C2D70756715E}" dt="2021-12-15T11:15:00.266" v="477" actId="1076"/>
          <ac:spMkLst>
            <pc:docMk/>
            <pc:sldMk cId="2891412186" sldId="327"/>
            <ac:spMk id="2" creationId="{73274B6F-C4EC-AF4D-BA05-A75677F3B0C7}"/>
          </ac:spMkLst>
        </pc:spChg>
        <pc:spChg chg="del">
          <ac:chgData name="ديمة عادل عبدالعزيز الرشود" userId="0d71112e-2118-429b-a676-9b6b46e0d843" providerId="ADAL" clId="{DFFF472F-56E0-EE4F-9E51-C2D70756715E}" dt="2021-12-15T09:00:15.178" v="222" actId="478"/>
          <ac:spMkLst>
            <pc:docMk/>
            <pc:sldMk cId="2891412186" sldId="327"/>
            <ac:spMk id="4" creationId="{0ABB9153-433A-214F-8F89-4B53A931A6FA}"/>
          </ac:spMkLst>
        </pc:spChg>
        <pc:spChg chg="del mod">
          <ac:chgData name="ديمة عادل عبدالعزيز الرشود" userId="0d71112e-2118-429b-a676-9b6b46e0d843" providerId="ADAL" clId="{DFFF472F-56E0-EE4F-9E51-C2D70756715E}" dt="2021-12-15T09:07:45.452" v="292"/>
          <ac:spMkLst>
            <pc:docMk/>
            <pc:sldMk cId="2891412186" sldId="327"/>
            <ac:spMk id="5" creationId="{74EC3F54-9564-434D-8E97-985B5AFD762D}"/>
          </ac:spMkLst>
        </pc:spChg>
        <pc:spChg chg="mod">
          <ac:chgData name="ديمة عادل عبدالعزيز الرشود" userId="0d71112e-2118-429b-a676-9b6b46e0d843" providerId="ADAL" clId="{DFFF472F-56E0-EE4F-9E51-C2D70756715E}" dt="2021-12-15T09:54:09.591" v="463" actId="20577"/>
          <ac:spMkLst>
            <pc:docMk/>
            <pc:sldMk cId="2891412186" sldId="327"/>
            <ac:spMk id="6" creationId="{11101A86-5F6E-D14A-9474-77B07C0CF5D0}"/>
          </ac:spMkLst>
        </pc:spChg>
        <pc:graphicFrameChg chg="add mod modGraphic">
          <ac:chgData name="ديمة عادل عبدالعزيز الرشود" userId="0d71112e-2118-429b-a676-9b6b46e0d843" providerId="ADAL" clId="{DFFF472F-56E0-EE4F-9E51-C2D70756715E}" dt="2021-12-15T11:15:47.278" v="478" actId="1076"/>
          <ac:graphicFrameMkLst>
            <pc:docMk/>
            <pc:sldMk cId="2891412186" sldId="327"/>
            <ac:graphicFrameMk id="7" creationId="{00CB36BA-544A-AD47-AE74-0B8316E10C2A}"/>
          </ac:graphicFrameMkLst>
        </pc:graphicFrameChg>
        <pc:picChg chg="del">
          <ac:chgData name="ديمة عادل عبدالعزيز الرشود" userId="0d71112e-2118-429b-a676-9b6b46e0d843" providerId="ADAL" clId="{DFFF472F-56E0-EE4F-9E51-C2D70756715E}" dt="2021-12-15T08:59:27.907" v="214" actId="478"/>
          <ac:picMkLst>
            <pc:docMk/>
            <pc:sldMk cId="2891412186" sldId="327"/>
            <ac:picMk id="3" creationId="{8E1FC9EC-8574-5F45-A24A-93320A780743}"/>
          </ac:picMkLst>
        </pc:picChg>
      </pc:sldChg>
      <pc:sldChg chg="addSp delSp modSp add mod modAnim modNotesTx">
        <pc:chgData name="ديمة عادل عبدالعزيز الرشود" userId="0d71112e-2118-429b-a676-9b6b46e0d843" providerId="ADAL" clId="{DFFF472F-56E0-EE4F-9E51-C2D70756715E}" dt="2021-12-15T11:17:30.681" v="480" actId="113"/>
        <pc:sldMkLst>
          <pc:docMk/>
          <pc:sldMk cId="1708726216" sldId="328"/>
        </pc:sldMkLst>
        <pc:spChg chg="add mod">
          <ac:chgData name="ديمة عادل عبدالعزيز الرشود" userId="0d71112e-2118-429b-a676-9b6b46e0d843" providerId="ADAL" clId="{DFFF472F-56E0-EE4F-9E51-C2D70756715E}" dt="2021-12-15T09:53:48.613" v="459" actId="20577"/>
          <ac:spMkLst>
            <pc:docMk/>
            <pc:sldMk cId="1708726216" sldId="328"/>
            <ac:spMk id="16" creationId="{79F2B645-6076-2445-87E0-C23437B92A95}"/>
          </ac:spMkLst>
        </pc:spChg>
        <pc:spChg chg="mod">
          <ac:chgData name="ديمة عادل عبدالعزيز الرشود" userId="0d71112e-2118-429b-a676-9b6b46e0d843" providerId="ADAL" clId="{DFFF472F-56E0-EE4F-9E51-C2D70756715E}" dt="2021-12-15T11:16:03.616" v="479" actId="1076"/>
          <ac:spMkLst>
            <pc:docMk/>
            <pc:sldMk cId="1708726216" sldId="328"/>
            <ac:spMk id="1505" creationId="{00000000-0000-0000-0000-000000000000}"/>
          </ac:spMkLst>
        </pc:spChg>
        <pc:spChg chg="mod">
          <ac:chgData name="ديمة عادل عبدالعزيز الرشود" userId="0d71112e-2118-429b-a676-9b6b46e0d843" providerId="ADAL" clId="{DFFF472F-56E0-EE4F-9E51-C2D70756715E}" dt="2021-12-15T09:06:38.892" v="285" actId="1076"/>
          <ac:spMkLst>
            <pc:docMk/>
            <pc:sldMk cId="1708726216" sldId="328"/>
            <ac:spMk id="1506" creationId="{00000000-0000-0000-0000-000000000000}"/>
          </ac:spMkLst>
        </pc:spChg>
        <pc:spChg chg="del">
          <ac:chgData name="ديمة عادل عبدالعزيز الرشود" userId="0d71112e-2118-429b-a676-9b6b46e0d843" providerId="ADAL" clId="{DFFF472F-56E0-EE4F-9E51-C2D70756715E}" dt="2021-12-15T09:03:34.854" v="248" actId="478"/>
          <ac:spMkLst>
            <pc:docMk/>
            <pc:sldMk cId="1708726216" sldId="328"/>
            <ac:spMk id="1507" creationId="{00000000-0000-0000-0000-000000000000}"/>
          </ac:spMkLst>
        </pc:spChg>
        <pc:spChg chg="del">
          <ac:chgData name="ديمة عادل عبدالعزيز الرشود" userId="0d71112e-2118-429b-a676-9b6b46e0d843" providerId="ADAL" clId="{DFFF472F-56E0-EE4F-9E51-C2D70756715E}" dt="2021-12-15T09:04:56.032" v="261" actId="478"/>
          <ac:spMkLst>
            <pc:docMk/>
            <pc:sldMk cId="1708726216" sldId="328"/>
            <ac:spMk id="1508" creationId="{00000000-0000-0000-0000-000000000000}"/>
          </ac:spMkLst>
        </pc:spChg>
        <pc:spChg chg="del">
          <ac:chgData name="ديمة عادل عبدالعزيز الرشود" userId="0d71112e-2118-429b-a676-9b6b46e0d843" providerId="ADAL" clId="{DFFF472F-56E0-EE4F-9E51-C2D70756715E}" dt="2021-12-15T09:04:56.032" v="261" actId="478"/>
          <ac:spMkLst>
            <pc:docMk/>
            <pc:sldMk cId="1708726216" sldId="328"/>
            <ac:spMk id="1509" creationId="{00000000-0000-0000-0000-000000000000}"/>
          </ac:spMkLst>
        </pc:spChg>
        <pc:spChg chg="del">
          <ac:chgData name="ديمة عادل عبدالعزيز الرشود" userId="0d71112e-2118-429b-a676-9b6b46e0d843" providerId="ADAL" clId="{DFFF472F-56E0-EE4F-9E51-C2D70756715E}" dt="2021-12-15T09:04:56.032" v="261" actId="478"/>
          <ac:spMkLst>
            <pc:docMk/>
            <pc:sldMk cId="1708726216" sldId="328"/>
            <ac:spMk id="1510" creationId="{00000000-0000-0000-0000-000000000000}"/>
          </ac:spMkLst>
        </pc:spChg>
        <pc:spChg chg="del">
          <ac:chgData name="ديمة عادل عبدالعزيز الرشود" userId="0d71112e-2118-429b-a676-9b6b46e0d843" providerId="ADAL" clId="{DFFF472F-56E0-EE4F-9E51-C2D70756715E}" dt="2021-12-15T09:04:56.032" v="261" actId="478"/>
          <ac:spMkLst>
            <pc:docMk/>
            <pc:sldMk cId="1708726216" sldId="328"/>
            <ac:spMk id="1511" creationId="{00000000-0000-0000-0000-000000000000}"/>
          </ac:spMkLst>
        </pc:spChg>
        <pc:spChg chg="del">
          <ac:chgData name="ديمة عادل عبدالعزيز الرشود" userId="0d71112e-2118-429b-a676-9b6b46e0d843" providerId="ADAL" clId="{DFFF472F-56E0-EE4F-9E51-C2D70756715E}" dt="2021-12-15T09:04:56.032" v="261" actId="478"/>
          <ac:spMkLst>
            <pc:docMk/>
            <pc:sldMk cId="1708726216" sldId="328"/>
            <ac:spMk id="1512" creationId="{00000000-0000-0000-0000-000000000000}"/>
          </ac:spMkLst>
        </pc:spChg>
        <pc:spChg chg="del">
          <ac:chgData name="ديمة عادل عبدالعزيز الرشود" userId="0d71112e-2118-429b-a676-9b6b46e0d843" providerId="ADAL" clId="{DFFF472F-56E0-EE4F-9E51-C2D70756715E}" dt="2021-12-15T09:04:56.032" v="261" actId="478"/>
          <ac:spMkLst>
            <pc:docMk/>
            <pc:sldMk cId="1708726216" sldId="328"/>
            <ac:spMk id="1513" creationId="{00000000-0000-0000-0000-000000000000}"/>
          </ac:spMkLst>
        </pc:spChg>
        <pc:spChg chg="del">
          <ac:chgData name="ديمة عادل عبدالعزيز الرشود" userId="0d71112e-2118-429b-a676-9b6b46e0d843" providerId="ADAL" clId="{DFFF472F-56E0-EE4F-9E51-C2D70756715E}" dt="2021-12-15T09:04:56.032" v="261" actId="478"/>
          <ac:spMkLst>
            <pc:docMk/>
            <pc:sldMk cId="1708726216" sldId="328"/>
            <ac:spMk id="1514" creationId="{00000000-0000-0000-0000-000000000000}"/>
          </ac:spMkLst>
        </pc:spChg>
        <pc:spChg chg="del">
          <ac:chgData name="ديمة عادل عبدالعزيز الرشود" userId="0d71112e-2118-429b-a676-9b6b46e0d843" providerId="ADAL" clId="{DFFF472F-56E0-EE4F-9E51-C2D70756715E}" dt="2021-12-15T09:04:56.032" v="261" actId="478"/>
          <ac:spMkLst>
            <pc:docMk/>
            <pc:sldMk cId="1708726216" sldId="328"/>
            <ac:spMk id="1515" creationId="{00000000-0000-0000-0000-000000000000}"/>
          </ac:spMkLst>
        </pc:spChg>
        <pc:graphicFrameChg chg="add mod modGraphic">
          <ac:chgData name="ديمة عادل عبدالعزيز الرشود" userId="0d71112e-2118-429b-a676-9b6b46e0d843" providerId="ADAL" clId="{DFFF472F-56E0-EE4F-9E51-C2D70756715E}" dt="2021-12-15T11:17:30.681" v="480" actId="113"/>
          <ac:graphicFrameMkLst>
            <pc:docMk/>
            <pc:sldMk cId="1708726216" sldId="328"/>
            <ac:graphicFrameMk id="14" creationId="{3D2E0607-1397-404D-A0A3-F6992B3ACB8C}"/>
          </ac:graphicFrameMkLst>
        </pc:graphicFrameChg>
        <pc:picChg chg="add mod">
          <ac:chgData name="ديمة عادل عبدالعزيز الرشود" userId="0d71112e-2118-429b-a676-9b6b46e0d843" providerId="ADAL" clId="{DFFF472F-56E0-EE4F-9E51-C2D70756715E}" dt="2021-12-15T09:08:05.184" v="294" actId="1076"/>
          <ac:picMkLst>
            <pc:docMk/>
            <pc:sldMk cId="1708726216" sldId="328"/>
            <ac:picMk id="13" creationId="{8935DE22-8F2C-C947-B156-40ACD942E15A}"/>
          </ac:picMkLst>
        </pc:picChg>
      </pc:sldChg>
      <pc:sldChg chg="addSp delSp modSp add mod modNotesTx">
        <pc:chgData name="ديمة عادل عبدالعزيز الرشود" userId="0d71112e-2118-429b-a676-9b6b46e0d843" providerId="ADAL" clId="{DFFF472F-56E0-EE4F-9E51-C2D70756715E}" dt="2021-12-15T12:01:33.053" v="489" actId="20577"/>
        <pc:sldMkLst>
          <pc:docMk/>
          <pc:sldMk cId="4054428970" sldId="329"/>
        </pc:sldMkLst>
        <pc:spChg chg="mod">
          <ac:chgData name="ديمة عادل عبدالعزيز الرشود" userId="0d71112e-2118-429b-a676-9b6b46e0d843" providerId="ADAL" clId="{DFFF472F-56E0-EE4F-9E51-C2D70756715E}" dt="2021-12-15T11:12:18.779" v="473" actId="1076"/>
          <ac:spMkLst>
            <pc:docMk/>
            <pc:sldMk cId="4054428970" sldId="329"/>
            <ac:spMk id="2" creationId="{8BA8B87F-785C-014E-844F-21D2FB2922C2}"/>
          </ac:spMkLst>
        </pc:spChg>
        <pc:spChg chg="add mod">
          <ac:chgData name="ديمة عادل عبدالعزيز الرشود" userId="0d71112e-2118-429b-a676-9b6b46e0d843" providerId="ADAL" clId="{DFFF472F-56E0-EE4F-9E51-C2D70756715E}" dt="2021-12-15T11:10:05.252" v="472" actId="1076"/>
          <ac:spMkLst>
            <pc:docMk/>
            <pc:sldMk cId="4054428970" sldId="329"/>
            <ac:spMk id="8" creationId="{26018C9E-60EC-2546-ACCD-5659BCE3ACBE}"/>
          </ac:spMkLst>
        </pc:spChg>
        <pc:spChg chg="del">
          <ac:chgData name="ديمة عادل عبدالعزيز الرشود" userId="0d71112e-2118-429b-a676-9b6b46e0d843" providerId="ADAL" clId="{DFFF472F-56E0-EE4F-9E51-C2D70756715E}" dt="2021-12-15T09:09:26.504" v="317" actId="478"/>
          <ac:spMkLst>
            <pc:docMk/>
            <pc:sldMk cId="4054428970" sldId="329"/>
            <ac:spMk id="12" creationId="{B638A635-8AB9-904C-AE90-FBCB53CBCA7D}"/>
          </ac:spMkLst>
        </pc:spChg>
        <pc:spChg chg="del mod">
          <ac:chgData name="ديمة عادل عبدالعزيز الرشود" userId="0d71112e-2118-429b-a676-9b6b46e0d843" providerId="ADAL" clId="{DFFF472F-56E0-EE4F-9E51-C2D70756715E}" dt="2021-12-15T09:10:58.138" v="334"/>
          <ac:spMkLst>
            <pc:docMk/>
            <pc:sldMk cId="4054428970" sldId="329"/>
            <ac:spMk id="13" creationId="{A299217B-89D3-1142-868E-C3CD21519B18}"/>
          </ac:spMkLst>
        </pc:spChg>
        <pc:spChg chg="mod">
          <ac:chgData name="ديمة عادل عبدالعزيز الرشود" userId="0d71112e-2118-429b-a676-9b6b46e0d843" providerId="ADAL" clId="{DFFF472F-56E0-EE4F-9E51-C2D70756715E}" dt="2021-12-15T09:53:56.591" v="461" actId="20577"/>
          <ac:spMkLst>
            <pc:docMk/>
            <pc:sldMk cId="4054428970" sldId="329"/>
            <ac:spMk id="14" creationId="{91224DD0-D663-E04F-B72E-5F3197A2A71E}"/>
          </ac:spMkLst>
        </pc:spChg>
        <pc:picChg chg="del">
          <ac:chgData name="ديمة عادل عبدالعزيز الرشود" userId="0d71112e-2118-429b-a676-9b6b46e0d843" providerId="ADAL" clId="{DFFF472F-56E0-EE4F-9E51-C2D70756715E}" dt="2021-12-15T09:09:02.228" v="296" actId="478"/>
          <ac:picMkLst>
            <pc:docMk/>
            <pc:sldMk cId="4054428970" sldId="329"/>
            <ac:picMk id="3" creationId="{2B9AC482-5184-CA40-8AC7-4DC7CF89358E}"/>
          </ac:picMkLst>
        </pc:picChg>
        <pc:picChg chg="add mod">
          <ac:chgData name="ديمة عادل عبدالعزيز الرشود" userId="0d71112e-2118-429b-a676-9b6b46e0d843" providerId="ADAL" clId="{DFFF472F-56E0-EE4F-9E51-C2D70756715E}" dt="2021-12-15T09:10:46.507" v="331" actId="1076"/>
          <ac:picMkLst>
            <pc:docMk/>
            <pc:sldMk cId="4054428970" sldId="329"/>
            <ac:picMk id="9" creationId="{355E1B42-F885-7E46-A037-DB7B086CB4BB}"/>
          </ac:picMkLst>
        </pc:picChg>
      </pc:sldChg>
      <pc:sldMasterChg chg="addSldLayout delSldLayout">
        <pc:chgData name="ديمة عادل عبدالعزيز الرشود" userId="0d71112e-2118-429b-a676-9b6b46e0d843" providerId="ADAL" clId="{DFFF472F-56E0-EE4F-9E51-C2D70756715E}" dt="2021-12-15T09:11:27.601" v="341" actId="2696"/>
        <pc:sldMasterMkLst>
          <pc:docMk/>
          <pc:sldMasterMk cId="0" sldId="2147483677"/>
        </pc:sldMasterMkLst>
        <pc:sldLayoutChg chg="add del">
          <pc:chgData name="ديمة عادل عبدالعزيز الرشود" userId="0d71112e-2118-429b-a676-9b6b46e0d843" providerId="ADAL" clId="{DFFF472F-56E0-EE4F-9E51-C2D70756715E}" dt="2021-12-15T09:11:27.601" v="341" actId="2696"/>
          <pc:sldLayoutMkLst>
            <pc:docMk/>
            <pc:sldMasterMk cId="0" sldId="2147483677"/>
            <pc:sldLayoutMk cId="0" sldId="2147483665"/>
          </pc:sldLayoutMkLst>
        </pc:sldLayoutChg>
        <pc:sldLayoutChg chg="del">
          <pc:chgData name="ديمة عادل عبدالعزيز الرشود" userId="0d71112e-2118-429b-a676-9b6b46e0d843" providerId="ADAL" clId="{DFFF472F-56E0-EE4F-9E51-C2D70756715E}" dt="2021-12-15T09:11:16.899" v="338" actId="2696"/>
          <pc:sldLayoutMkLst>
            <pc:docMk/>
            <pc:sldMasterMk cId="0" sldId="2147483677"/>
            <pc:sldLayoutMk cId="0" sldId="2147483672"/>
          </pc:sldLayoutMkLst>
        </pc:sldLayoutChg>
      </pc:sldMasterChg>
    </pc:docChg>
  </pc:docChgLst>
  <pc:docChgLst>
    <pc:chgData name="لمياء عبدالله سليمان الحماد" userId="ccb6ec8f-cdbf-4b4c-9502-7600f504e4d0" providerId="ADAL" clId="{9E47062B-0013-E74D-982F-03775B209E67}"/>
    <pc:docChg chg="undo redo custSel addSld delSld modSld sldOrd delMainMaster modMainMaster">
      <pc:chgData name="لمياء عبدالله سليمان الحماد" userId="ccb6ec8f-cdbf-4b4c-9502-7600f504e4d0" providerId="ADAL" clId="{9E47062B-0013-E74D-982F-03775B209E67}" dt="2021-12-17T02:41:41.283" v="2278" actId="1038"/>
      <pc:docMkLst>
        <pc:docMk/>
      </pc:docMkLst>
      <pc:sldChg chg="del">
        <pc:chgData name="لمياء عبدالله سليمان الحماد" userId="ccb6ec8f-cdbf-4b4c-9502-7600f504e4d0" providerId="ADAL" clId="{9E47062B-0013-E74D-982F-03775B209E67}" dt="2021-12-15T12:05:18.485" v="843" actId="2696"/>
        <pc:sldMkLst>
          <pc:docMk/>
          <pc:sldMk cId="0" sldId="256"/>
        </pc:sldMkLst>
      </pc:sldChg>
      <pc:sldChg chg="del">
        <pc:chgData name="لمياء عبدالله سليمان الحماد" userId="ccb6ec8f-cdbf-4b4c-9502-7600f504e4d0" providerId="ADAL" clId="{9E47062B-0013-E74D-982F-03775B209E67}" dt="2021-12-15T12:05:18.301" v="842" actId="2696"/>
        <pc:sldMkLst>
          <pc:docMk/>
          <pc:sldMk cId="0" sldId="257"/>
        </pc:sldMkLst>
      </pc:sldChg>
      <pc:sldChg chg="del">
        <pc:chgData name="لمياء عبدالله سليمان الحماد" userId="ccb6ec8f-cdbf-4b4c-9502-7600f504e4d0" providerId="ADAL" clId="{9E47062B-0013-E74D-982F-03775B209E67}" dt="2021-12-15T12:05:18.141" v="841" actId="2696"/>
        <pc:sldMkLst>
          <pc:docMk/>
          <pc:sldMk cId="0" sldId="258"/>
        </pc:sldMkLst>
      </pc:sldChg>
      <pc:sldChg chg="del ord">
        <pc:chgData name="لمياء عبدالله سليمان الحماد" userId="ccb6ec8f-cdbf-4b4c-9502-7600f504e4d0" providerId="ADAL" clId="{9E47062B-0013-E74D-982F-03775B209E67}" dt="2021-12-15T12:05:17.307" v="836" actId="2696"/>
        <pc:sldMkLst>
          <pc:docMk/>
          <pc:sldMk cId="0" sldId="259"/>
        </pc:sldMkLst>
      </pc:sldChg>
      <pc:sldChg chg="addSp modSp mod">
        <pc:chgData name="لمياء عبدالله سليمان الحماد" userId="ccb6ec8f-cdbf-4b4c-9502-7600f504e4d0" providerId="ADAL" clId="{9E47062B-0013-E74D-982F-03775B209E67}" dt="2021-12-15T11:26:23.249" v="560"/>
        <pc:sldMkLst>
          <pc:docMk/>
          <pc:sldMk cId="0" sldId="260"/>
        </pc:sldMkLst>
        <pc:spChg chg="add mod">
          <ac:chgData name="لمياء عبدالله سليمان الحماد" userId="ccb6ec8f-cdbf-4b4c-9502-7600f504e4d0" providerId="ADAL" clId="{9E47062B-0013-E74D-982F-03775B209E67}" dt="2021-12-15T10:02:44.413" v="106" actId="1076"/>
          <ac:spMkLst>
            <pc:docMk/>
            <pc:sldMk cId="0" sldId="260"/>
            <ac:spMk id="6" creationId="{14743D83-F090-384F-BBF3-582701CA9B9A}"/>
          </ac:spMkLst>
        </pc:spChg>
        <pc:spChg chg="add mod">
          <ac:chgData name="لمياء عبدالله سليمان الحماد" userId="ccb6ec8f-cdbf-4b4c-9502-7600f504e4d0" providerId="ADAL" clId="{9E47062B-0013-E74D-982F-03775B209E67}" dt="2021-12-15T11:26:23.249" v="560"/>
          <ac:spMkLst>
            <pc:docMk/>
            <pc:sldMk cId="0" sldId="260"/>
            <ac:spMk id="7" creationId="{A8B970AC-8595-9D40-9CF3-7CF0E0056E73}"/>
          </ac:spMkLst>
        </pc:spChg>
      </pc:sldChg>
      <pc:sldChg chg="del ord">
        <pc:chgData name="لمياء عبدالله سليمان الحماد" userId="ccb6ec8f-cdbf-4b4c-9502-7600f504e4d0" providerId="ADAL" clId="{9E47062B-0013-E74D-982F-03775B209E67}" dt="2021-12-15T12:05:17.807" v="839" actId="2696"/>
        <pc:sldMkLst>
          <pc:docMk/>
          <pc:sldMk cId="0" sldId="261"/>
        </pc:sldMkLst>
      </pc:sldChg>
      <pc:sldChg chg="del ord">
        <pc:chgData name="لمياء عبدالله سليمان الحماد" userId="ccb6ec8f-cdbf-4b4c-9502-7600f504e4d0" providerId="ADAL" clId="{9E47062B-0013-E74D-982F-03775B209E67}" dt="2021-12-15T12:05:17.154" v="835" actId="2696"/>
        <pc:sldMkLst>
          <pc:docMk/>
          <pc:sldMk cId="0" sldId="262"/>
        </pc:sldMkLst>
      </pc:sldChg>
      <pc:sldChg chg="addSp modSp del ord">
        <pc:chgData name="لمياء عبدالله سليمان الحماد" userId="ccb6ec8f-cdbf-4b4c-9502-7600f504e4d0" providerId="ADAL" clId="{9E47062B-0013-E74D-982F-03775B209E67}" dt="2021-12-15T12:05:16.966" v="834" actId="2696"/>
        <pc:sldMkLst>
          <pc:docMk/>
          <pc:sldMk cId="0" sldId="263"/>
        </pc:sldMkLst>
        <pc:spChg chg="add mod">
          <ac:chgData name="لمياء عبدالله سليمان الحماد" userId="ccb6ec8f-cdbf-4b4c-9502-7600f504e4d0" providerId="ADAL" clId="{9E47062B-0013-E74D-982F-03775B209E67}" dt="2021-12-15T11:25:58.114" v="559"/>
          <ac:spMkLst>
            <pc:docMk/>
            <pc:sldMk cId="0" sldId="263"/>
            <ac:spMk id="2" creationId="{3924A0FC-DA6B-2449-B20C-A578F121B0FE}"/>
          </ac:spMkLst>
        </pc:spChg>
      </pc:sldChg>
      <pc:sldChg chg="del ord">
        <pc:chgData name="لمياء عبدالله سليمان الحماد" userId="ccb6ec8f-cdbf-4b4c-9502-7600f504e4d0" providerId="ADAL" clId="{9E47062B-0013-E74D-982F-03775B209E67}" dt="2021-12-15T12:05:17.976" v="840" actId="2696"/>
        <pc:sldMkLst>
          <pc:docMk/>
          <pc:sldMk cId="0" sldId="264"/>
        </pc:sldMkLst>
      </pc:sldChg>
      <pc:sldChg chg="del ord">
        <pc:chgData name="لمياء عبدالله سليمان الحماد" userId="ccb6ec8f-cdbf-4b4c-9502-7600f504e4d0" providerId="ADAL" clId="{9E47062B-0013-E74D-982F-03775B209E67}" dt="2021-12-15T12:05:16.627" v="833" actId="2696"/>
        <pc:sldMkLst>
          <pc:docMk/>
          <pc:sldMk cId="0" sldId="265"/>
        </pc:sldMkLst>
      </pc:sldChg>
      <pc:sldChg chg="addSp delSp modSp mod ord modNotesTx">
        <pc:chgData name="لمياء عبدالله سليمان الحماد" userId="ccb6ec8f-cdbf-4b4c-9502-7600f504e4d0" providerId="ADAL" clId="{9E47062B-0013-E74D-982F-03775B209E67}" dt="2021-12-15T12:02:05.150" v="826" actId="20577"/>
        <pc:sldMkLst>
          <pc:docMk/>
          <pc:sldMk cId="0" sldId="266"/>
        </pc:sldMkLst>
        <pc:spChg chg="add del mod">
          <ac:chgData name="لمياء عبدالله سليمان الحماد" userId="ccb6ec8f-cdbf-4b4c-9502-7600f504e4d0" providerId="ADAL" clId="{9E47062B-0013-E74D-982F-03775B209E67}" dt="2021-12-15T11:41:12.137" v="687" actId="478"/>
          <ac:spMkLst>
            <pc:docMk/>
            <pc:sldMk cId="0" sldId="266"/>
            <ac:spMk id="3" creationId="{A9730907-A402-5F4E-8C14-B838CFD8607E}"/>
          </ac:spMkLst>
        </pc:spChg>
        <pc:spChg chg="add del mod">
          <ac:chgData name="لمياء عبدالله سليمان الحماد" userId="ccb6ec8f-cdbf-4b4c-9502-7600f504e4d0" providerId="ADAL" clId="{9E47062B-0013-E74D-982F-03775B209E67}" dt="2021-12-15T11:43:30.372" v="754" actId="478"/>
          <ac:spMkLst>
            <pc:docMk/>
            <pc:sldMk cId="0" sldId="266"/>
            <ac:spMk id="5" creationId="{55FE9EB9-EFC5-E944-9462-77FC0A90D01B}"/>
          </ac:spMkLst>
        </pc:spChg>
        <pc:spChg chg="add mod">
          <ac:chgData name="لمياء عبدالله سليمان الحماد" userId="ccb6ec8f-cdbf-4b4c-9502-7600f504e4d0" providerId="ADAL" clId="{9E47062B-0013-E74D-982F-03775B209E67}" dt="2021-12-15T11:56:07.931" v="778"/>
          <ac:spMkLst>
            <pc:docMk/>
            <pc:sldMk cId="0" sldId="266"/>
            <ac:spMk id="15" creationId="{94C42748-9EA4-F14E-9441-DAD1FBD00D13}"/>
          </ac:spMkLst>
        </pc:spChg>
        <pc:spChg chg="add mod">
          <ac:chgData name="لمياء عبدالله سليمان الحماد" userId="ccb6ec8f-cdbf-4b4c-9502-7600f504e4d0" providerId="ADAL" clId="{9E47062B-0013-E74D-982F-03775B209E67}" dt="2021-12-15T11:56:36.210" v="780"/>
          <ac:spMkLst>
            <pc:docMk/>
            <pc:sldMk cId="0" sldId="266"/>
            <ac:spMk id="16" creationId="{992EA8D2-DD79-CE45-922A-9A16FCDFF40F}"/>
          </ac:spMkLst>
        </pc:spChg>
        <pc:spChg chg="mod">
          <ac:chgData name="لمياء عبدالله سليمان الحماد" userId="ccb6ec8f-cdbf-4b4c-9502-7600f504e4d0" providerId="ADAL" clId="{9E47062B-0013-E74D-982F-03775B209E67}" dt="2021-12-15T11:44:05.660" v="766" actId="1076"/>
          <ac:spMkLst>
            <pc:docMk/>
            <pc:sldMk cId="0" sldId="266"/>
            <ac:spMk id="1269" creationId="{00000000-0000-0000-0000-000000000000}"/>
          </ac:spMkLst>
        </pc:spChg>
        <pc:spChg chg="del">
          <ac:chgData name="لمياء عبدالله سليمان الحماد" userId="ccb6ec8f-cdbf-4b4c-9502-7600f504e4d0" providerId="ADAL" clId="{9E47062B-0013-E74D-982F-03775B209E67}" dt="2021-12-15T11:43:28.842" v="753" actId="478"/>
          <ac:spMkLst>
            <pc:docMk/>
            <pc:sldMk cId="0" sldId="266"/>
            <ac:spMk id="1270" creationId="{00000000-0000-0000-0000-000000000000}"/>
          </ac:spMkLst>
        </pc:spChg>
        <pc:spChg chg="del mod">
          <ac:chgData name="لمياء عبدالله سليمان الحماد" userId="ccb6ec8f-cdbf-4b4c-9502-7600f504e4d0" providerId="ADAL" clId="{9E47062B-0013-E74D-982F-03775B209E67}" dt="2021-12-15T11:42:30.583" v="723" actId="478"/>
          <ac:spMkLst>
            <pc:docMk/>
            <pc:sldMk cId="0" sldId="266"/>
            <ac:spMk id="1271" creationId="{00000000-0000-0000-0000-000000000000}"/>
          </ac:spMkLst>
        </pc:spChg>
        <pc:spChg chg="del mod">
          <ac:chgData name="لمياء عبدالله سليمان الحماد" userId="ccb6ec8f-cdbf-4b4c-9502-7600f504e4d0" providerId="ADAL" clId="{9E47062B-0013-E74D-982F-03775B209E67}" dt="2021-12-15T11:41:10.288" v="686" actId="478"/>
          <ac:spMkLst>
            <pc:docMk/>
            <pc:sldMk cId="0" sldId="266"/>
            <ac:spMk id="1272" creationId="{00000000-0000-0000-0000-000000000000}"/>
          </ac:spMkLst>
        </pc:spChg>
        <pc:spChg chg="mod">
          <ac:chgData name="لمياء عبدالله سليمان الحماد" userId="ccb6ec8f-cdbf-4b4c-9502-7600f504e4d0" providerId="ADAL" clId="{9E47062B-0013-E74D-982F-03775B209E67}" dt="2021-12-15T11:58:37.602" v="794" actId="20577"/>
          <ac:spMkLst>
            <pc:docMk/>
            <pc:sldMk cId="0" sldId="266"/>
            <ac:spMk id="1273" creationId="{00000000-0000-0000-0000-000000000000}"/>
          </ac:spMkLst>
        </pc:spChg>
        <pc:spChg chg="mod">
          <ac:chgData name="لمياء عبدالله سليمان الحماد" userId="ccb6ec8f-cdbf-4b4c-9502-7600f504e4d0" providerId="ADAL" clId="{9E47062B-0013-E74D-982F-03775B209E67}" dt="2021-12-15T11:44:58.255" v="776" actId="12789"/>
          <ac:spMkLst>
            <pc:docMk/>
            <pc:sldMk cId="0" sldId="266"/>
            <ac:spMk id="1274" creationId="{00000000-0000-0000-0000-000000000000}"/>
          </ac:spMkLst>
        </pc:spChg>
        <pc:spChg chg="mod">
          <ac:chgData name="لمياء عبدالله سليمان الحماد" userId="ccb6ec8f-cdbf-4b4c-9502-7600f504e4d0" providerId="ADAL" clId="{9E47062B-0013-E74D-982F-03775B209E67}" dt="2021-12-15T11:44:05.660" v="766" actId="1076"/>
          <ac:spMkLst>
            <pc:docMk/>
            <pc:sldMk cId="0" sldId="266"/>
            <ac:spMk id="1275" creationId="{00000000-0000-0000-0000-000000000000}"/>
          </ac:spMkLst>
        </pc:spChg>
        <pc:spChg chg="mod">
          <ac:chgData name="لمياء عبدالله سليمان الحماد" userId="ccb6ec8f-cdbf-4b4c-9502-7600f504e4d0" providerId="ADAL" clId="{9E47062B-0013-E74D-982F-03775B209E67}" dt="2021-12-15T11:44:05.660" v="766" actId="1076"/>
          <ac:spMkLst>
            <pc:docMk/>
            <pc:sldMk cId="0" sldId="266"/>
            <ac:spMk id="1276" creationId="{00000000-0000-0000-0000-000000000000}"/>
          </ac:spMkLst>
        </pc:spChg>
        <pc:spChg chg="mod">
          <ac:chgData name="لمياء عبدالله سليمان الحماد" userId="ccb6ec8f-cdbf-4b4c-9502-7600f504e4d0" providerId="ADAL" clId="{9E47062B-0013-E74D-982F-03775B209E67}" dt="2021-12-15T11:44:05.660" v="766" actId="1076"/>
          <ac:spMkLst>
            <pc:docMk/>
            <pc:sldMk cId="0" sldId="266"/>
            <ac:spMk id="1277" creationId="{00000000-0000-0000-0000-000000000000}"/>
          </ac:spMkLst>
        </pc:spChg>
      </pc:sldChg>
      <pc:sldChg chg="addSp modSp">
        <pc:chgData name="لمياء عبدالله سليمان الحماد" userId="ccb6ec8f-cdbf-4b4c-9502-7600f504e4d0" providerId="ADAL" clId="{9E47062B-0013-E74D-982F-03775B209E67}" dt="2021-12-15T11:27:49.460" v="569"/>
        <pc:sldMkLst>
          <pc:docMk/>
          <pc:sldMk cId="0" sldId="267"/>
        </pc:sldMkLst>
        <pc:spChg chg="add mod">
          <ac:chgData name="لمياء عبدالله سليمان الحماد" userId="ccb6ec8f-cdbf-4b4c-9502-7600f504e4d0" providerId="ADAL" clId="{9E47062B-0013-E74D-982F-03775B209E67}" dt="2021-12-15T11:27:49.460" v="569"/>
          <ac:spMkLst>
            <pc:docMk/>
            <pc:sldMk cId="0" sldId="267"/>
            <ac:spMk id="5" creationId="{4F217C4C-B33B-B547-815D-3FC99F9F8461}"/>
          </ac:spMkLst>
        </pc:spChg>
      </pc:sldChg>
      <pc:sldChg chg="addSp modSp mod">
        <pc:chgData name="لمياء عبدالله سليمان الحماد" userId="ccb6ec8f-cdbf-4b4c-9502-7600f504e4d0" providerId="ADAL" clId="{9E47062B-0013-E74D-982F-03775B209E67}" dt="2021-12-15T11:26:27.823" v="561"/>
        <pc:sldMkLst>
          <pc:docMk/>
          <pc:sldMk cId="0" sldId="268"/>
        </pc:sldMkLst>
        <pc:spChg chg="mod">
          <ac:chgData name="لمياء عبدالله سليمان الحماد" userId="ccb6ec8f-cdbf-4b4c-9502-7600f504e4d0" providerId="ADAL" clId="{9E47062B-0013-E74D-982F-03775B209E67}" dt="2021-12-15T11:22:49.707" v="555" actId="1035"/>
          <ac:spMkLst>
            <pc:docMk/>
            <pc:sldMk cId="0" sldId="268"/>
            <ac:spMk id="3" creationId="{0246631C-8318-F74A-B664-41F359B7A07C}"/>
          </ac:spMkLst>
        </pc:spChg>
        <pc:spChg chg="add mod">
          <ac:chgData name="لمياء عبدالله سليمان الحماد" userId="ccb6ec8f-cdbf-4b4c-9502-7600f504e4d0" providerId="ADAL" clId="{9E47062B-0013-E74D-982F-03775B209E67}" dt="2021-12-15T10:02:49.292" v="107"/>
          <ac:spMkLst>
            <pc:docMk/>
            <pc:sldMk cId="0" sldId="268"/>
            <ac:spMk id="6" creationId="{20853684-B65B-7349-AF1A-B5721FDD3BDA}"/>
          </ac:spMkLst>
        </pc:spChg>
        <pc:spChg chg="add mod">
          <ac:chgData name="لمياء عبدالله سليمان الحماد" userId="ccb6ec8f-cdbf-4b4c-9502-7600f504e4d0" providerId="ADAL" clId="{9E47062B-0013-E74D-982F-03775B209E67}" dt="2021-12-15T11:26:27.823" v="561"/>
          <ac:spMkLst>
            <pc:docMk/>
            <pc:sldMk cId="0" sldId="268"/>
            <ac:spMk id="7" creationId="{328149B5-DC81-4943-9DD2-0CBA0E8A48CE}"/>
          </ac:spMkLst>
        </pc:spChg>
        <pc:spChg chg="mod">
          <ac:chgData name="لمياء عبدالله سليمان الحماد" userId="ccb6ec8f-cdbf-4b4c-9502-7600f504e4d0" providerId="ADAL" clId="{9E47062B-0013-E74D-982F-03775B209E67}" dt="2021-12-15T11:19:19.772" v="479" actId="1076"/>
          <ac:spMkLst>
            <pc:docMk/>
            <pc:sldMk cId="0" sldId="268"/>
            <ac:spMk id="1289" creationId="{00000000-0000-0000-0000-000000000000}"/>
          </ac:spMkLst>
        </pc:spChg>
        <pc:spChg chg="mod">
          <ac:chgData name="لمياء عبدالله سليمان الحماد" userId="ccb6ec8f-cdbf-4b4c-9502-7600f504e4d0" providerId="ADAL" clId="{9E47062B-0013-E74D-982F-03775B209E67}" dt="2021-12-15T11:21:54.468" v="539" actId="1036"/>
          <ac:spMkLst>
            <pc:docMk/>
            <pc:sldMk cId="0" sldId="268"/>
            <ac:spMk id="1290" creationId="{00000000-0000-0000-0000-000000000000}"/>
          </ac:spMkLst>
        </pc:spChg>
        <pc:spChg chg="mod">
          <ac:chgData name="لمياء عبدالله سليمان الحماد" userId="ccb6ec8f-cdbf-4b4c-9502-7600f504e4d0" providerId="ADAL" clId="{9E47062B-0013-E74D-982F-03775B209E67}" dt="2021-12-15T11:21:54.468" v="539" actId="1036"/>
          <ac:spMkLst>
            <pc:docMk/>
            <pc:sldMk cId="0" sldId="268"/>
            <ac:spMk id="1292" creationId="{00000000-0000-0000-0000-000000000000}"/>
          </ac:spMkLst>
        </pc:spChg>
      </pc:sldChg>
      <pc:sldChg chg="del ord">
        <pc:chgData name="لمياء عبدالله سليمان الحماد" userId="ccb6ec8f-cdbf-4b4c-9502-7600f504e4d0" providerId="ADAL" clId="{9E47062B-0013-E74D-982F-03775B209E67}" dt="2021-12-15T12:05:17.638" v="838" actId="2696"/>
        <pc:sldMkLst>
          <pc:docMk/>
          <pc:sldMk cId="0" sldId="269"/>
        </pc:sldMkLst>
      </pc:sldChg>
      <pc:sldChg chg="del ord">
        <pc:chgData name="لمياء عبدالله سليمان الحماد" userId="ccb6ec8f-cdbf-4b4c-9502-7600f504e4d0" providerId="ADAL" clId="{9E47062B-0013-E74D-982F-03775B209E67}" dt="2021-12-15T12:05:17.476" v="837" actId="2696"/>
        <pc:sldMkLst>
          <pc:docMk/>
          <pc:sldMk cId="0" sldId="270"/>
        </pc:sldMkLst>
      </pc:sldChg>
      <pc:sldChg chg="addSp modSp mod ord">
        <pc:chgData name="لمياء عبدالله سليمان الحماد" userId="ccb6ec8f-cdbf-4b4c-9502-7600f504e4d0" providerId="ADAL" clId="{9E47062B-0013-E74D-982F-03775B209E67}" dt="2021-12-15T10:48:58.249" v="225" actId="20578"/>
        <pc:sldMkLst>
          <pc:docMk/>
          <pc:sldMk cId="0" sldId="271"/>
        </pc:sldMkLst>
        <pc:spChg chg="mod">
          <ac:chgData name="لمياء عبدالله سليمان الحماد" userId="ccb6ec8f-cdbf-4b4c-9502-7600f504e4d0" providerId="ADAL" clId="{9E47062B-0013-E74D-982F-03775B209E67}" dt="2021-12-15T10:47:33.701" v="172" actId="1076"/>
          <ac:spMkLst>
            <pc:docMk/>
            <pc:sldMk cId="0" sldId="271"/>
            <ac:spMk id="1316" creationId="{00000000-0000-0000-0000-000000000000}"/>
          </ac:spMkLst>
        </pc:spChg>
        <pc:spChg chg="mod">
          <ac:chgData name="لمياء عبدالله سليمان الحماد" userId="ccb6ec8f-cdbf-4b4c-9502-7600f504e4d0" providerId="ADAL" clId="{9E47062B-0013-E74D-982F-03775B209E67}" dt="2021-12-15T10:48:45.012" v="224" actId="1037"/>
          <ac:spMkLst>
            <pc:docMk/>
            <pc:sldMk cId="0" sldId="271"/>
            <ac:spMk id="1317" creationId="{00000000-0000-0000-0000-000000000000}"/>
          </ac:spMkLst>
        </pc:spChg>
        <pc:spChg chg="mod">
          <ac:chgData name="لمياء عبدالله سليمان الحماد" userId="ccb6ec8f-cdbf-4b4c-9502-7600f504e4d0" providerId="ADAL" clId="{9E47062B-0013-E74D-982F-03775B209E67}" dt="2021-12-15T10:47:33.701" v="172" actId="1076"/>
          <ac:spMkLst>
            <pc:docMk/>
            <pc:sldMk cId="0" sldId="271"/>
            <ac:spMk id="1318" creationId="{00000000-0000-0000-0000-000000000000}"/>
          </ac:spMkLst>
        </pc:spChg>
        <pc:picChg chg="add mod">
          <ac:chgData name="لمياء عبدالله سليمان الحماد" userId="ccb6ec8f-cdbf-4b4c-9502-7600f504e4d0" providerId="ADAL" clId="{9E47062B-0013-E74D-982F-03775B209E67}" dt="2021-12-15T10:48:21.346" v="214" actId="1076"/>
          <ac:picMkLst>
            <pc:docMk/>
            <pc:sldMk cId="0" sldId="271"/>
            <ac:picMk id="3" creationId="{B93BBC1C-3938-F14F-A06D-18F0180E7E9D}"/>
          </ac:picMkLst>
        </pc:picChg>
      </pc:sldChg>
      <pc:sldChg chg="addSp modSp">
        <pc:chgData name="لمياء عبدالله سليمان الحماد" userId="ccb6ec8f-cdbf-4b4c-9502-7600f504e4d0" providerId="ADAL" clId="{9E47062B-0013-E74D-982F-03775B209E67}" dt="2021-12-15T11:26:30.700" v="562"/>
        <pc:sldMkLst>
          <pc:docMk/>
          <pc:sldMk cId="0" sldId="272"/>
        </pc:sldMkLst>
        <pc:spChg chg="add mod">
          <ac:chgData name="لمياء عبدالله سليمان الحماد" userId="ccb6ec8f-cdbf-4b4c-9502-7600f504e4d0" providerId="ADAL" clId="{9E47062B-0013-E74D-982F-03775B209E67}" dt="2021-12-15T11:26:30.700" v="562"/>
          <ac:spMkLst>
            <pc:docMk/>
            <pc:sldMk cId="0" sldId="272"/>
            <ac:spMk id="6" creationId="{E77C5A3C-302F-5540-8775-EBD537F18BC2}"/>
          </ac:spMkLst>
        </pc:spChg>
      </pc:sldChg>
      <pc:sldChg chg="delSp modSp mod">
        <pc:chgData name="لمياء عبدالله سليمان الحماد" userId="ccb6ec8f-cdbf-4b4c-9502-7600f504e4d0" providerId="ADAL" clId="{9E47062B-0013-E74D-982F-03775B209E67}" dt="2021-12-15T13:03:57.123" v="1398" actId="1076"/>
        <pc:sldMkLst>
          <pc:docMk/>
          <pc:sldMk cId="0" sldId="274"/>
        </pc:sldMkLst>
        <pc:spChg chg="mod">
          <ac:chgData name="لمياء عبدالله سليمان الحماد" userId="ccb6ec8f-cdbf-4b4c-9502-7600f504e4d0" providerId="ADAL" clId="{9E47062B-0013-E74D-982F-03775B209E67}" dt="2021-12-15T13:03:57.123" v="1398" actId="1076"/>
          <ac:spMkLst>
            <pc:docMk/>
            <pc:sldMk cId="0" sldId="274"/>
            <ac:spMk id="43" creationId="{E64ADA8A-91DC-4881-8387-3C76C08EB66F}"/>
          </ac:spMkLst>
        </pc:spChg>
        <pc:spChg chg="del">
          <ac:chgData name="لمياء عبدالله سليمان الحماد" userId="ccb6ec8f-cdbf-4b4c-9502-7600f504e4d0" providerId="ADAL" clId="{9E47062B-0013-E74D-982F-03775B209E67}" dt="2021-12-15T13:03:53.233" v="1397" actId="478"/>
          <ac:spMkLst>
            <pc:docMk/>
            <pc:sldMk cId="0" sldId="274"/>
            <ac:spMk id="44" creationId="{32686BCA-106A-4B0E-8184-9C8B7E4D9734}"/>
          </ac:spMkLst>
        </pc:spChg>
        <pc:spChg chg="mod">
          <ac:chgData name="لمياء عبدالله سليمان الحماد" userId="ccb6ec8f-cdbf-4b4c-9502-7600f504e4d0" providerId="ADAL" clId="{9E47062B-0013-E74D-982F-03775B209E67}" dt="2021-12-15T13:03:50.176" v="1396" actId="1076"/>
          <ac:spMkLst>
            <pc:docMk/>
            <pc:sldMk cId="0" sldId="274"/>
            <ac:spMk id="1372" creationId="{00000000-0000-0000-0000-000000000000}"/>
          </ac:spMkLst>
        </pc:spChg>
        <pc:picChg chg="mod">
          <ac:chgData name="لمياء عبدالله سليمان الحماد" userId="ccb6ec8f-cdbf-4b4c-9502-7600f504e4d0" providerId="ADAL" clId="{9E47062B-0013-E74D-982F-03775B209E67}" dt="2021-12-15T13:03:34.224" v="1393" actId="1076"/>
          <ac:picMkLst>
            <pc:docMk/>
            <pc:sldMk cId="0" sldId="274"/>
            <ac:picMk id="29" creationId="{50E510D9-D86E-4641-8A0E-E3CE51CF24C9}"/>
          </ac:picMkLst>
        </pc:picChg>
      </pc:sldChg>
      <pc:sldChg chg="addSp delSp modSp mod">
        <pc:chgData name="لمياء عبدالله سليمان الحماد" userId="ccb6ec8f-cdbf-4b4c-9502-7600f504e4d0" providerId="ADAL" clId="{9E47062B-0013-E74D-982F-03775B209E67}" dt="2021-12-17T02:04:21.745" v="1658" actId="2711"/>
        <pc:sldMkLst>
          <pc:docMk/>
          <pc:sldMk cId="0" sldId="275"/>
        </pc:sldMkLst>
        <pc:spChg chg="add mod">
          <ac:chgData name="لمياء عبدالله سليمان الحماد" userId="ccb6ec8f-cdbf-4b4c-9502-7600f504e4d0" providerId="ADAL" clId="{9E47062B-0013-E74D-982F-03775B209E67}" dt="2021-12-17T02:03:52.419" v="1645" actId="12789"/>
          <ac:spMkLst>
            <pc:docMk/>
            <pc:sldMk cId="0" sldId="275"/>
            <ac:spMk id="20" creationId="{742794DC-881F-BE4C-8057-88EC1459EE2B}"/>
          </ac:spMkLst>
        </pc:spChg>
        <pc:spChg chg="add mod">
          <ac:chgData name="لمياء عبدالله سليمان الحماد" userId="ccb6ec8f-cdbf-4b4c-9502-7600f504e4d0" providerId="ADAL" clId="{9E47062B-0013-E74D-982F-03775B209E67}" dt="2021-12-17T02:03:52.419" v="1645" actId="12789"/>
          <ac:spMkLst>
            <pc:docMk/>
            <pc:sldMk cId="0" sldId="275"/>
            <ac:spMk id="21" creationId="{1ABDFBEC-BD76-224C-A1A8-51D014E9A013}"/>
          </ac:spMkLst>
        </pc:spChg>
        <pc:spChg chg="del">
          <ac:chgData name="لمياء عبدالله سليمان الحماد" userId="ccb6ec8f-cdbf-4b4c-9502-7600f504e4d0" providerId="ADAL" clId="{9E47062B-0013-E74D-982F-03775B209E67}" dt="2021-12-15T10:59:19.861" v="295" actId="478"/>
          <ac:spMkLst>
            <pc:docMk/>
            <pc:sldMk cId="0" sldId="275"/>
            <ac:spMk id="21" creationId="{3AFD65DE-4731-8A45-817B-17F829CDD441}"/>
          </ac:spMkLst>
        </pc:spChg>
        <pc:spChg chg="add mod">
          <ac:chgData name="لمياء عبدالله سليمان الحماد" userId="ccb6ec8f-cdbf-4b4c-9502-7600f504e4d0" providerId="ADAL" clId="{9E47062B-0013-E74D-982F-03775B209E67}" dt="2021-12-17T02:03:52.419" v="1645" actId="12789"/>
          <ac:spMkLst>
            <pc:docMk/>
            <pc:sldMk cId="0" sldId="275"/>
            <ac:spMk id="22" creationId="{72AFB431-431B-6449-A892-39742196FF0A}"/>
          </ac:spMkLst>
        </pc:spChg>
        <pc:spChg chg="add mod">
          <ac:chgData name="لمياء عبدالله سليمان الحماد" userId="ccb6ec8f-cdbf-4b4c-9502-7600f504e4d0" providerId="ADAL" clId="{9E47062B-0013-E74D-982F-03775B209E67}" dt="2021-12-17T02:03:52.419" v="1645" actId="12789"/>
          <ac:spMkLst>
            <pc:docMk/>
            <pc:sldMk cId="0" sldId="275"/>
            <ac:spMk id="23" creationId="{989ECF54-1DD1-D441-8DCB-4EA4AC9F60B9}"/>
          </ac:spMkLst>
        </pc:spChg>
        <pc:spChg chg="del">
          <ac:chgData name="لمياء عبدالله سليمان الحماد" userId="ccb6ec8f-cdbf-4b4c-9502-7600f504e4d0" providerId="ADAL" clId="{9E47062B-0013-E74D-982F-03775B209E67}" dt="2021-12-17T01:58:05.421" v="1572" actId="478"/>
          <ac:spMkLst>
            <pc:docMk/>
            <pc:sldMk cId="0" sldId="275"/>
            <ac:spMk id="108" creationId="{4C32C18C-B871-3641-8E9A-E93518B4F764}"/>
          </ac:spMkLst>
        </pc:spChg>
        <pc:spChg chg="del topLvl">
          <ac:chgData name="لمياء عبدالله سليمان الحماد" userId="ccb6ec8f-cdbf-4b4c-9502-7600f504e4d0" providerId="ADAL" clId="{9E47062B-0013-E74D-982F-03775B209E67}" dt="2021-12-17T02:02:25.933" v="1600" actId="478"/>
          <ac:spMkLst>
            <pc:docMk/>
            <pc:sldMk cId="0" sldId="275"/>
            <ac:spMk id="111" creationId="{1749DF5A-1022-7143-9DC7-8E346A41CA00}"/>
          </ac:spMkLst>
        </pc:spChg>
        <pc:spChg chg="del">
          <ac:chgData name="لمياء عبدالله سليمان الحماد" userId="ccb6ec8f-cdbf-4b4c-9502-7600f504e4d0" providerId="ADAL" clId="{9E47062B-0013-E74D-982F-03775B209E67}" dt="2021-12-17T02:02:10.966" v="1594" actId="478"/>
          <ac:spMkLst>
            <pc:docMk/>
            <pc:sldMk cId="0" sldId="275"/>
            <ac:spMk id="112" creationId="{EF0E9065-7DE6-A64A-8729-31A9F5CAD495}"/>
          </ac:spMkLst>
        </pc:spChg>
        <pc:spChg chg="del">
          <ac:chgData name="لمياء عبدالله سليمان الحماد" userId="ccb6ec8f-cdbf-4b4c-9502-7600f504e4d0" providerId="ADAL" clId="{9E47062B-0013-E74D-982F-03775B209E67}" dt="2021-12-17T02:02:03.573" v="1592" actId="478"/>
          <ac:spMkLst>
            <pc:docMk/>
            <pc:sldMk cId="0" sldId="275"/>
            <ac:spMk id="113" creationId="{3D8E24AF-7A98-8440-B903-1D1CD113E670}"/>
          </ac:spMkLst>
        </pc:spChg>
        <pc:spChg chg="del">
          <ac:chgData name="لمياء عبدالله سليمان الحماد" userId="ccb6ec8f-cdbf-4b4c-9502-7600f504e4d0" providerId="ADAL" clId="{9E47062B-0013-E74D-982F-03775B209E67}" dt="2021-12-17T02:02:18.096" v="1598" actId="478"/>
          <ac:spMkLst>
            <pc:docMk/>
            <pc:sldMk cId="0" sldId="275"/>
            <ac:spMk id="114" creationId="{A3BC5E27-8F11-B648-9604-E432BEDEF185}"/>
          </ac:spMkLst>
        </pc:spChg>
        <pc:spChg chg="mod topLvl">
          <ac:chgData name="لمياء عبدالله سليمان الحماد" userId="ccb6ec8f-cdbf-4b4c-9502-7600f504e4d0" providerId="ADAL" clId="{9E47062B-0013-E74D-982F-03775B209E67}" dt="2021-12-17T02:03:12.904" v="1613" actId="13822"/>
          <ac:spMkLst>
            <pc:docMk/>
            <pc:sldMk cId="0" sldId="275"/>
            <ac:spMk id="115" creationId="{B555D9A7-814A-8B47-BEF1-8D753B3E0206}"/>
          </ac:spMkLst>
        </pc:spChg>
        <pc:spChg chg="del">
          <ac:chgData name="لمياء عبدالله سليمان الحماد" userId="ccb6ec8f-cdbf-4b4c-9502-7600f504e4d0" providerId="ADAL" clId="{9E47062B-0013-E74D-982F-03775B209E67}" dt="2021-12-14T22:35:48.203" v="26" actId="478"/>
          <ac:spMkLst>
            <pc:docMk/>
            <pc:sldMk cId="0" sldId="275"/>
            <ac:spMk id="117" creationId="{7DB2550B-9DA9-7D46-AE95-20C9E722E8B4}"/>
          </ac:spMkLst>
        </pc:spChg>
        <pc:spChg chg="mod">
          <ac:chgData name="لمياء عبدالله سليمان الحماد" userId="ccb6ec8f-cdbf-4b4c-9502-7600f504e4d0" providerId="ADAL" clId="{9E47062B-0013-E74D-982F-03775B209E67}" dt="2021-12-14T22:35:53.250" v="29" actId="20577"/>
          <ac:spMkLst>
            <pc:docMk/>
            <pc:sldMk cId="0" sldId="275"/>
            <ac:spMk id="118" creationId="{2D83FE0C-AC18-6947-A3EA-80CABC085DE1}"/>
          </ac:spMkLst>
        </pc:spChg>
        <pc:spChg chg="mod">
          <ac:chgData name="لمياء عبدالله سليمان الحماد" userId="ccb6ec8f-cdbf-4b4c-9502-7600f504e4d0" providerId="ADAL" clId="{9E47062B-0013-E74D-982F-03775B209E67}" dt="2021-12-17T02:04:21.745" v="1658" actId="2711"/>
          <ac:spMkLst>
            <pc:docMk/>
            <pc:sldMk cId="0" sldId="275"/>
            <ac:spMk id="1389" creationId="{00000000-0000-0000-0000-000000000000}"/>
          </ac:spMkLst>
        </pc:spChg>
        <pc:spChg chg="mod">
          <ac:chgData name="لمياء عبدالله سليمان الحماد" userId="ccb6ec8f-cdbf-4b4c-9502-7600f504e4d0" providerId="ADAL" clId="{9E47062B-0013-E74D-982F-03775B209E67}" dt="2021-12-17T02:04:12.169" v="1648" actId="255"/>
          <ac:spMkLst>
            <pc:docMk/>
            <pc:sldMk cId="0" sldId="275"/>
            <ac:spMk id="1391" creationId="{00000000-0000-0000-0000-000000000000}"/>
          </ac:spMkLst>
        </pc:spChg>
        <pc:spChg chg="mod">
          <ac:chgData name="لمياء عبدالله سليمان الحماد" userId="ccb6ec8f-cdbf-4b4c-9502-7600f504e4d0" providerId="ADAL" clId="{9E47062B-0013-E74D-982F-03775B209E67}" dt="2021-12-17T02:04:12.169" v="1648" actId="255"/>
          <ac:spMkLst>
            <pc:docMk/>
            <pc:sldMk cId="0" sldId="275"/>
            <ac:spMk id="1392" creationId="{00000000-0000-0000-0000-000000000000}"/>
          </ac:spMkLst>
        </pc:spChg>
        <pc:spChg chg="mod">
          <ac:chgData name="لمياء عبدالله سليمان الحماد" userId="ccb6ec8f-cdbf-4b4c-9502-7600f504e4d0" providerId="ADAL" clId="{9E47062B-0013-E74D-982F-03775B209E67}" dt="2021-12-17T02:04:12.169" v="1648" actId="255"/>
          <ac:spMkLst>
            <pc:docMk/>
            <pc:sldMk cId="0" sldId="275"/>
            <ac:spMk id="1393" creationId="{00000000-0000-0000-0000-000000000000}"/>
          </ac:spMkLst>
        </pc:spChg>
        <pc:spChg chg="mod">
          <ac:chgData name="لمياء عبدالله سليمان الحماد" userId="ccb6ec8f-cdbf-4b4c-9502-7600f504e4d0" providerId="ADAL" clId="{9E47062B-0013-E74D-982F-03775B209E67}" dt="2021-12-17T02:04:12.169" v="1648" actId="255"/>
          <ac:spMkLst>
            <pc:docMk/>
            <pc:sldMk cId="0" sldId="275"/>
            <ac:spMk id="1394" creationId="{00000000-0000-0000-0000-000000000000}"/>
          </ac:spMkLst>
        </pc:spChg>
        <pc:grpChg chg="add del">
          <ac:chgData name="لمياء عبدالله سليمان الحماد" userId="ccb6ec8f-cdbf-4b4c-9502-7600f504e4d0" providerId="ADAL" clId="{9E47062B-0013-E74D-982F-03775B209E67}" dt="2021-12-17T02:02:25.933" v="1600" actId="478"/>
          <ac:grpSpMkLst>
            <pc:docMk/>
            <pc:sldMk cId="0" sldId="275"/>
            <ac:grpSpMk id="109" creationId="{EC88B318-525A-2841-8FC5-B13B13CE10E7}"/>
          </ac:grpSpMkLst>
        </pc:grpChg>
        <pc:picChg chg="del">
          <ac:chgData name="لمياء عبدالله سليمان الحماد" userId="ccb6ec8f-cdbf-4b4c-9502-7600f504e4d0" providerId="ADAL" clId="{9E47062B-0013-E74D-982F-03775B209E67}" dt="2021-12-17T02:02:12.395" v="1595" actId="478"/>
          <ac:picMkLst>
            <pc:docMk/>
            <pc:sldMk cId="0" sldId="275"/>
            <ac:picMk id="1028" creationId="{7A387B48-3C51-E04F-BA7F-A14DA9F3DA3F}"/>
          </ac:picMkLst>
        </pc:picChg>
        <pc:picChg chg="del mod">
          <ac:chgData name="لمياء عبدالله سليمان الحماد" userId="ccb6ec8f-cdbf-4b4c-9502-7600f504e4d0" providerId="ADAL" clId="{9E47062B-0013-E74D-982F-03775B209E67}" dt="2021-12-17T02:02:05.758" v="1593" actId="478"/>
          <ac:picMkLst>
            <pc:docMk/>
            <pc:sldMk cId="0" sldId="275"/>
            <ac:picMk id="1030" creationId="{D6075D4B-99F8-FD4F-B148-B16F167F1248}"/>
          </ac:picMkLst>
        </pc:picChg>
        <pc:picChg chg="del mod">
          <ac:chgData name="لمياء عبدالله سليمان الحماد" userId="ccb6ec8f-cdbf-4b4c-9502-7600f504e4d0" providerId="ADAL" clId="{9E47062B-0013-E74D-982F-03775B209E67}" dt="2021-12-17T02:01:58.899" v="1591" actId="478"/>
          <ac:picMkLst>
            <pc:docMk/>
            <pc:sldMk cId="0" sldId="275"/>
            <ac:picMk id="1032" creationId="{6AB972E1-AF07-0F4C-82EE-CA23DBE26FEE}"/>
          </ac:picMkLst>
        </pc:picChg>
        <pc:picChg chg="del">
          <ac:chgData name="لمياء عبدالله سليمان الحماد" userId="ccb6ec8f-cdbf-4b4c-9502-7600f504e4d0" providerId="ADAL" clId="{9E47062B-0013-E74D-982F-03775B209E67}" dt="2021-12-17T02:02:19.847" v="1599" actId="478"/>
          <ac:picMkLst>
            <pc:docMk/>
            <pc:sldMk cId="0" sldId="275"/>
            <ac:picMk id="1034" creationId="{E330FED3-A35B-DF4D-8A85-928D0087BB78}"/>
          </ac:picMkLst>
        </pc:picChg>
      </pc:sldChg>
      <pc:sldChg chg="addSp modSp mod ord">
        <pc:chgData name="لمياء عبدالله سليمان الحماد" userId="ccb6ec8f-cdbf-4b4c-9502-7600f504e4d0" providerId="ADAL" clId="{9E47062B-0013-E74D-982F-03775B209E67}" dt="2021-12-17T02:12:59.439" v="1778"/>
        <pc:sldMkLst>
          <pc:docMk/>
          <pc:sldMk cId="0" sldId="276"/>
        </pc:sldMkLst>
        <pc:spChg chg="add mod">
          <ac:chgData name="لمياء عبدالله سليمان الحماد" userId="ccb6ec8f-cdbf-4b4c-9502-7600f504e4d0" providerId="ADAL" clId="{9E47062B-0013-E74D-982F-03775B209E67}" dt="2021-12-15T11:25:58.114" v="559"/>
          <ac:spMkLst>
            <pc:docMk/>
            <pc:sldMk cId="0" sldId="276"/>
            <ac:spMk id="2" creationId="{EC5BCDC2-21CB-5C49-9B7D-AAD9C2FCFA73}"/>
          </ac:spMkLst>
        </pc:spChg>
        <pc:spChg chg="mod">
          <ac:chgData name="لمياء عبدالله سليمان الحماد" userId="ccb6ec8f-cdbf-4b4c-9502-7600f504e4d0" providerId="ADAL" clId="{9E47062B-0013-E74D-982F-03775B209E67}" dt="2021-12-17T02:12:59.439" v="1778"/>
          <ac:spMkLst>
            <pc:docMk/>
            <pc:sldMk cId="0" sldId="276"/>
            <ac:spMk id="1477" creationId="{00000000-0000-0000-0000-000000000000}"/>
          </ac:spMkLst>
        </pc:spChg>
        <pc:spChg chg="mod">
          <ac:chgData name="لمياء عبدالله سليمان الحماد" userId="ccb6ec8f-cdbf-4b4c-9502-7600f504e4d0" providerId="ADAL" clId="{9E47062B-0013-E74D-982F-03775B209E67}" dt="2021-12-15T12:37:24.716" v="912" actId="20577"/>
          <ac:spMkLst>
            <pc:docMk/>
            <pc:sldMk cId="0" sldId="276"/>
            <ac:spMk id="1491" creationId="{00000000-0000-0000-0000-000000000000}"/>
          </ac:spMkLst>
        </pc:spChg>
      </pc:sldChg>
      <pc:sldChg chg="del">
        <pc:chgData name="لمياء عبدالله سليمان الحماد" userId="ccb6ec8f-cdbf-4b4c-9502-7600f504e4d0" providerId="ADAL" clId="{9E47062B-0013-E74D-982F-03775B209E67}" dt="2021-12-15T12:05:26.841" v="865" actId="2696"/>
        <pc:sldMkLst>
          <pc:docMk/>
          <pc:sldMk cId="0" sldId="277"/>
        </pc:sldMkLst>
      </pc:sldChg>
      <pc:sldChg chg="addSp modSp del">
        <pc:chgData name="لمياء عبدالله سليمان الحماد" userId="ccb6ec8f-cdbf-4b4c-9502-7600f504e4d0" providerId="ADAL" clId="{9E47062B-0013-E74D-982F-03775B209E67}" dt="2021-12-15T12:05:25.596" v="864" actId="2696"/>
        <pc:sldMkLst>
          <pc:docMk/>
          <pc:sldMk cId="0" sldId="278"/>
        </pc:sldMkLst>
        <pc:spChg chg="add mod">
          <ac:chgData name="لمياء عبدالله سليمان الحماد" userId="ccb6ec8f-cdbf-4b4c-9502-7600f504e4d0" providerId="ADAL" clId="{9E47062B-0013-E74D-982F-03775B209E67}" dt="2021-12-15T11:25:58.114" v="559"/>
          <ac:spMkLst>
            <pc:docMk/>
            <pc:sldMk cId="0" sldId="278"/>
            <ac:spMk id="2" creationId="{3C14789F-AB3D-074C-A574-D2B9A196B273}"/>
          </ac:spMkLst>
        </pc:spChg>
      </pc:sldChg>
      <pc:sldChg chg="del">
        <pc:chgData name="لمياء عبدالله سليمان الحماد" userId="ccb6ec8f-cdbf-4b4c-9502-7600f504e4d0" providerId="ADAL" clId="{9E47062B-0013-E74D-982F-03775B209E67}" dt="2021-12-15T12:05:24.890" v="863" actId="2696"/>
        <pc:sldMkLst>
          <pc:docMk/>
          <pc:sldMk cId="0" sldId="279"/>
        </pc:sldMkLst>
      </pc:sldChg>
      <pc:sldChg chg="addSp modSp del">
        <pc:chgData name="لمياء عبدالله سليمان الحماد" userId="ccb6ec8f-cdbf-4b4c-9502-7600f504e4d0" providerId="ADAL" clId="{9E47062B-0013-E74D-982F-03775B209E67}" dt="2021-12-15T12:05:24.592" v="862" actId="2696"/>
        <pc:sldMkLst>
          <pc:docMk/>
          <pc:sldMk cId="0" sldId="280"/>
        </pc:sldMkLst>
        <pc:spChg chg="add mod">
          <ac:chgData name="لمياء عبدالله سليمان الحماد" userId="ccb6ec8f-cdbf-4b4c-9502-7600f504e4d0" providerId="ADAL" clId="{9E47062B-0013-E74D-982F-03775B209E67}" dt="2021-12-15T11:25:58.114" v="559"/>
          <ac:spMkLst>
            <pc:docMk/>
            <pc:sldMk cId="0" sldId="280"/>
            <ac:spMk id="2" creationId="{8CEA084B-01E9-5D4D-9E32-DA622829D48F}"/>
          </ac:spMkLst>
        </pc:spChg>
      </pc:sldChg>
      <pc:sldChg chg="del">
        <pc:chgData name="لمياء عبدالله سليمان الحماد" userId="ccb6ec8f-cdbf-4b4c-9502-7600f504e4d0" providerId="ADAL" clId="{9E47062B-0013-E74D-982F-03775B209E67}" dt="2021-12-15T12:05:23.646" v="861" actId="2696"/>
        <pc:sldMkLst>
          <pc:docMk/>
          <pc:sldMk cId="0" sldId="281"/>
        </pc:sldMkLst>
      </pc:sldChg>
      <pc:sldChg chg="del">
        <pc:chgData name="لمياء عبدالله سليمان الحماد" userId="ccb6ec8f-cdbf-4b4c-9502-7600f504e4d0" providerId="ADAL" clId="{9E47062B-0013-E74D-982F-03775B209E67}" dt="2021-12-15T12:05:23.403" v="860" actId="2696"/>
        <pc:sldMkLst>
          <pc:docMk/>
          <pc:sldMk cId="0" sldId="282"/>
        </pc:sldMkLst>
      </pc:sldChg>
      <pc:sldChg chg="del">
        <pc:chgData name="لمياء عبدالله سليمان الحماد" userId="ccb6ec8f-cdbf-4b4c-9502-7600f504e4d0" providerId="ADAL" clId="{9E47062B-0013-E74D-982F-03775B209E67}" dt="2021-12-15T12:05:23.212" v="859" actId="2696"/>
        <pc:sldMkLst>
          <pc:docMk/>
          <pc:sldMk cId="0" sldId="285"/>
        </pc:sldMkLst>
      </pc:sldChg>
      <pc:sldChg chg="addSp modSp del">
        <pc:chgData name="لمياء عبدالله سليمان الحماد" userId="ccb6ec8f-cdbf-4b4c-9502-7600f504e4d0" providerId="ADAL" clId="{9E47062B-0013-E74D-982F-03775B209E67}" dt="2021-12-15T12:05:23.019" v="858" actId="2696"/>
        <pc:sldMkLst>
          <pc:docMk/>
          <pc:sldMk cId="0" sldId="286"/>
        </pc:sldMkLst>
        <pc:spChg chg="add mod">
          <ac:chgData name="لمياء عبدالله سليمان الحماد" userId="ccb6ec8f-cdbf-4b4c-9502-7600f504e4d0" providerId="ADAL" clId="{9E47062B-0013-E74D-982F-03775B209E67}" dt="2021-12-15T11:25:58.114" v="559"/>
          <ac:spMkLst>
            <pc:docMk/>
            <pc:sldMk cId="0" sldId="286"/>
            <ac:spMk id="2" creationId="{0545B0F5-A2CA-7F42-9EE4-355C6D976143}"/>
          </ac:spMkLst>
        </pc:spChg>
      </pc:sldChg>
      <pc:sldChg chg="del">
        <pc:chgData name="لمياء عبدالله سليمان الحماد" userId="ccb6ec8f-cdbf-4b4c-9502-7600f504e4d0" providerId="ADAL" clId="{9E47062B-0013-E74D-982F-03775B209E67}" dt="2021-12-15T12:05:22.828" v="857" actId="2696"/>
        <pc:sldMkLst>
          <pc:docMk/>
          <pc:sldMk cId="0" sldId="287"/>
        </pc:sldMkLst>
      </pc:sldChg>
      <pc:sldChg chg="del">
        <pc:chgData name="لمياء عبدالله سليمان الحماد" userId="ccb6ec8f-cdbf-4b4c-9502-7600f504e4d0" providerId="ADAL" clId="{9E47062B-0013-E74D-982F-03775B209E67}" dt="2021-12-15T12:05:21.938" v="856" actId="2696"/>
        <pc:sldMkLst>
          <pc:docMk/>
          <pc:sldMk cId="0" sldId="288"/>
        </pc:sldMkLst>
      </pc:sldChg>
      <pc:sldChg chg="del">
        <pc:chgData name="لمياء عبدالله سليمان الحماد" userId="ccb6ec8f-cdbf-4b4c-9502-7600f504e4d0" providerId="ADAL" clId="{9E47062B-0013-E74D-982F-03775B209E67}" dt="2021-12-15T12:05:21.687" v="855" actId="2696"/>
        <pc:sldMkLst>
          <pc:docMk/>
          <pc:sldMk cId="0" sldId="289"/>
        </pc:sldMkLst>
      </pc:sldChg>
      <pc:sldChg chg="del">
        <pc:chgData name="لمياء عبدالله سليمان الحماد" userId="ccb6ec8f-cdbf-4b4c-9502-7600f504e4d0" providerId="ADAL" clId="{9E47062B-0013-E74D-982F-03775B209E67}" dt="2021-12-15T12:05:21.380" v="854" actId="2696"/>
        <pc:sldMkLst>
          <pc:docMk/>
          <pc:sldMk cId="0" sldId="290"/>
        </pc:sldMkLst>
      </pc:sldChg>
      <pc:sldChg chg="del">
        <pc:chgData name="لمياء عبدالله سليمان الحماد" userId="ccb6ec8f-cdbf-4b4c-9502-7600f504e4d0" providerId="ADAL" clId="{9E47062B-0013-E74D-982F-03775B209E67}" dt="2021-12-15T12:05:21.077" v="853" actId="2696"/>
        <pc:sldMkLst>
          <pc:docMk/>
          <pc:sldMk cId="0" sldId="291"/>
        </pc:sldMkLst>
      </pc:sldChg>
      <pc:sldChg chg="del">
        <pc:chgData name="لمياء عبدالله سليمان الحماد" userId="ccb6ec8f-cdbf-4b4c-9502-7600f504e4d0" providerId="ADAL" clId="{9E47062B-0013-E74D-982F-03775B209E67}" dt="2021-12-15T12:05:20.800" v="852" actId="2696"/>
        <pc:sldMkLst>
          <pc:docMk/>
          <pc:sldMk cId="0" sldId="292"/>
        </pc:sldMkLst>
      </pc:sldChg>
      <pc:sldChg chg="del">
        <pc:chgData name="لمياء عبدالله سليمان الحماد" userId="ccb6ec8f-cdbf-4b4c-9502-7600f504e4d0" providerId="ADAL" clId="{9E47062B-0013-E74D-982F-03775B209E67}" dt="2021-12-15T12:05:20.421" v="851" actId="2696"/>
        <pc:sldMkLst>
          <pc:docMk/>
          <pc:sldMk cId="0" sldId="293"/>
        </pc:sldMkLst>
      </pc:sldChg>
      <pc:sldChg chg="del">
        <pc:chgData name="لمياء عبدالله سليمان الحماد" userId="ccb6ec8f-cdbf-4b4c-9502-7600f504e4d0" providerId="ADAL" clId="{9E47062B-0013-E74D-982F-03775B209E67}" dt="2021-12-15T12:05:20.171" v="850" actId="2696"/>
        <pc:sldMkLst>
          <pc:docMk/>
          <pc:sldMk cId="0" sldId="294"/>
        </pc:sldMkLst>
      </pc:sldChg>
      <pc:sldChg chg="del">
        <pc:chgData name="لمياء عبدالله سليمان الحماد" userId="ccb6ec8f-cdbf-4b4c-9502-7600f504e4d0" providerId="ADAL" clId="{9E47062B-0013-E74D-982F-03775B209E67}" dt="2021-12-15T12:05:19.998" v="849" actId="2696"/>
        <pc:sldMkLst>
          <pc:docMk/>
          <pc:sldMk cId="0" sldId="295"/>
        </pc:sldMkLst>
      </pc:sldChg>
      <pc:sldChg chg="del">
        <pc:chgData name="لمياء عبدالله سليمان الحماد" userId="ccb6ec8f-cdbf-4b4c-9502-7600f504e4d0" providerId="ADAL" clId="{9E47062B-0013-E74D-982F-03775B209E67}" dt="2021-12-15T12:05:19.802" v="848" actId="2696"/>
        <pc:sldMkLst>
          <pc:docMk/>
          <pc:sldMk cId="0" sldId="296"/>
        </pc:sldMkLst>
      </pc:sldChg>
      <pc:sldChg chg="del">
        <pc:chgData name="لمياء عبدالله سليمان الحماد" userId="ccb6ec8f-cdbf-4b4c-9502-7600f504e4d0" providerId="ADAL" clId="{9E47062B-0013-E74D-982F-03775B209E67}" dt="2021-12-15T12:05:19.630" v="847" actId="2696"/>
        <pc:sldMkLst>
          <pc:docMk/>
          <pc:sldMk cId="0" sldId="297"/>
        </pc:sldMkLst>
      </pc:sldChg>
      <pc:sldChg chg="del">
        <pc:chgData name="لمياء عبدالله سليمان الحماد" userId="ccb6ec8f-cdbf-4b4c-9502-7600f504e4d0" providerId="ADAL" clId="{9E47062B-0013-E74D-982F-03775B209E67}" dt="2021-12-15T12:05:19.446" v="846" actId="2696"/>
        <pc:sldMkLst>
          <pc:docMk/>
          <pc:sldMk cId="0" sldId="298"/>
        </pc:sldMkLst>
      </pc:sldChg>
      <pc:sldChg chg="del">
        <pc:chgData name="لمياء عبدالله سليمان الحماد" userId="ccb6ec8f-cdbf-4b4c-9502-7600f504e4d0" providerId="ADAL" clId="{9E47062B-0013-E74D-982F-03775B209E67}" dt="2021-12-15T12:05:19.264" v="845" actId="2696"/>
        <pc:sldMkLst>
          <pc:docMk/>
          <pc:sldMk cId="0" sldId="299"/>
        </pc:sldMkLst>
      </pc:sldChg>
      <pc:sldChg chg="del">
        <pc:chgData name="لمياء عبدالله سليمان الحماد" userId="ccb6ec8f-cdbf-4b4c-9502-7600f504e4d0" providerId="ADAL" clId="{9E47062B-0013-E74D-982F-03775B209E67}" dt="2021-12-15T12:05:19.032" v="844" actId="2696"/>
        <pc:sldMkLst>
          <pc:docMk/>
          <pc:sldMk cId="0" sldId="300"/>
        </pc:sldMkLst>
      </pc:sldChg>
      <pc:sldChg chg="del">
        <pc:chgData name="لمياء عبدالله سليمان الحماد" userId="ccb6ec8f-cdbf-4b4c-9502-7600f504e4d0" providerId="ADAL" clId="{9E47062B-0013-E74D-982F-03775B209E67}" dt="2021-12-15T12:05:16.138" v="832" actId="2696"/>
        <pc:sldMkLst>
          <pc:docMk/>
          <pc:sldMk cId="0" sldId="301"/>
        </pc:sldMkLst>
      </pc:sldChg>
      <pc:sldChg chg="addSp delSp modSp mod modNotesTx">
        <pc:chgData name="لمياء عبدالله سليمان الحماد" userId="ccb6ec8f-cdbf-4b4c-9502-7600f504e4d0" providerId="ADAL" clId="{9E47062B-0013-E74D-982F-03775B209E67}" dt="2021-12-17T02:41:41.283" v="2278" actId="1038"/>
        <pc:sldMkLst>
          <pc:docMk/>
          <pc:sldMk cId="4146630908" sldId="302"/>
        </pc:sldMkLst>
        <pc:spChg chg="add del mod">
          <ac:chgData name="لمياء عبدالله سليمان الحماد" userId="ccb6ec8f-cdbf-4b4c-9502-7600f504e4d0" providerId="ADAL" clId="{9E47062B-0013-E74D-982F-03775B209E67}" dt="2021-12-15T16:20:24.938" v="1548" actId="767"/>
          <ac:spMkLst>
            <pc:docMk/>
            <pc:sldMk cId="4146630908" sldId="302"/>
            <ac:spMk id="2" creationId="{1E32A514-FF10-7041-9B61-8FD6B0F7BD85}"/>
          </ac:spMkLst>
        </pc:spChg>
        <pc:spChg chg="mod">
          <ac:chgData name="لمياء عبدالله سليمان الحماد" userId="ccb6ec8f-cdbf-4b4c-9502-7600f504e4d0" providerId="ADAL" clId="{9E47062B-0013-E74D-982F-03775B209E67}" dt="2021-12-17T02:25:17.424" v="2260" actId="1037"/>
          <ac:spMkLst>
            <pc:docMk/>
            <pc:sldMk cId="4146630908" sldId="302"/>
            <ac:spMk id="5" creationId="{79201740-939C-524A-B847-8D59AF1CC681}"/>
          </ac:spMkLst>
        </pc:spChg>
        <pc:spChg chg="mod">
          <ac:chgData name="لمياء عبدالله سليمان الحماد" userId="ccb6ec8f-cdbf-4b4c-9502-7600f504e4d0" providerId="ADAL" clId="{9E47062B-0013-E74D-982F-03775B209E67}" dt="2021-12-17T02:25:17.424" v="2260" actId="1037"/>
          <ac:spMkLst>
            <pc:docMk/>
            <pc:sldMk cId="4146630908" sldId="302"/>
            <ac:spMk id="6" creationId="{9966446C-0ADE-4548-8402-C06DD65F9338}"/>
          </ac:spMkLst>
        </pc:spChg>
        <pc:spChg chg="add del mod">
          <ac:chgData name="لمياء عبدالله سليمان الحماد" userId="ccb6ec8f-cdbf-4b4c-9502-7600f504e4d0" providerId="ADAL" clId="{9E47062B-0013-E74D-982F-03775B209E67}" dt="2021-12-17T02:25:17.424" v="2260" actId="1037"/>
          <ac:spMkLst>
            <pc:docMk/>
            <pc:sldMk cId="4146630908" sldId="302"/>
            <ac:spMk id="7" creationId="{FC9F4061-DA15-F144-AAA3-4AD127DFDF7D}"/>
          </ac:spMkLst>
        </pc:spChg>
        <pc:spChg chg="add del mod">
          <ac:chgData name="لمياء عبدالله سليمان الحماد" userId="ccb6ec8f-cdbf-4b4c-9502-7600f504e4d0" providerId="ADAL" clId="{9E47062B-0013-E74D-982F-03775B209E67}" dt="2021-12-15T11:27:56.247" v="571" actId="478"/>
          <ac:spMkLst>
            <pc:docMk/>
            <pc:sldMk cId="4146630908" sldId="302"/>
            <ac:spMk id="44" creationId="{4C5531F3-2B32-794D-B66C-85F9327C690B}"/>
          </ac:spMkLst>
        </pc:spChg>
        <pc:spChg chg="add del mod">
          <ac:chgData name="لمياء عبدالله سليمان الحماد" userId="ccb6ec8f-cdbf-4b4c-9502-7600f504e4d0" providerId="ADAL" clId="{9E47062B-0013-E74D-982F-03775B209E67}" dt="2021-12-15T16:15:33.261" v="1508"/>
          <ac:spMkLst>
            <pc:docMk/>
            <pc:sldMk cId="4146630908" sldId="302"/>
            <ac:spMk id="45" creationId="{07F3869F-CC87-F348-95FA-E5745D8286D6}"/>
          </ac:spMkLst>
        </pc:spChg>
        <pc:spChg chg="add del mod">
          <ac:chgData name="لمياء عبدالله سليمان الحماد" userId="ccb6ec8f-cdbf-4b4c-9502-7600f504e4d0" providerId="ADAL" clId="{9E47062B-0013-E74D-982F-03775B209E67}" dt="2021-12-15T16:15:37.919" v="1510" actId="478"/>
          <ac:spMkLst>
            <pc:docMk/>
            <pc:sldMk cId="4146630908" sldId="302"/>
            <ac:spMk id="47" creationId="{942DD3E6-DEF6-894F-90F1-FEC0DDC620F6}"/>
          </ac:spMkLst>
        </pc:spChg>
        <pc:grpChg chg="mod">
          <ac:chgData name="لمياء عبدالله سليمان الحماد" userId="ccb6ec8f-cdbf-4b4c-9502-7600f504e4d0" providerId="ADAL" clId="{9E47062B-0013-E74D-982F-03775B209E67}" dt="2021-12-15T16:19:47.858" v="1526" actId="1076"/>
          <ac:grpSpMkLst>
            <pc:docMk/>
            <pc:sldMk cId="4146630908" sldId="302"/>
            <ac:grpSpMk id="10" creationId="{04B7E8A7-117D-4C42-864C-A78FE0300E16}"/>
          </ac:grpSpMkLst>
        </pc:grpChg>
        <pc:picChg chg="mod">
          <ac:chgData name="لمياء عبدالله سليمان الحماد" userId="ccb6ec8f-cdbf-4b4c-9502-7600f504e4d0" providerId="ADAL" clId="{9E47062B-0013-E74D-982F-03775B209E67}" dt="2021-12-17T02:41:41.283" v="2278" actId="1038"/>
          <ac:picMkLst>
            <pc:docMk/>
            <pc:sldMk cId="4146630908" sldId="302"/>
            <ac:picMk id="4" creationId="{66AEE0A5-4B6D-BF4F-86C9-F77990CCFEB3}"/>
          </ac:picMkLst>
        </pc:picChg>
        <pc:picChg chg="add del mod">
          <ac:chgData name="لمياء عبدالله سليمان الحماد" userId="ccb6ec8f-cdbf-4b4c-9502-7600f504e4d0" providerId="ADAL" clId="{9E47062B-0013-E74D-982F-03775B209E67}" dt="2021-12-15T16:21:23.677" v="1571"/>
          <ac:picMkLst>
            <pc:docMk/>
            <pc:sldMk cId="4146630908" sldId="302"/>
            <ac:picMk id="44" creationId="{C82C90E4-7287-B24D-8811-CC2CEA51B1BA}"/>
          </ac:picMkLst>
        </pc:picChg>
        <pc:picChg chg="add del mod">
          <ac:chgData name="لمياء عبدالله سليمان الحماد" userId="ccb6ec8f-cdbf-4b4c-9502-7600f504e4d0" providerId="ADAL" clId="{9E47062B-0013-E74D-982F-03775B209E67}" dt="2021-12-17T02:25:04.175" v="2254" actId="1076"/>
          <ac:picMkLst>
            <pc:docMk/>
            <pc:sldMk cId="4146630908" sldId="302"/>
            <ac:picMk id="46" creationId="{C61F8115-22D8-594F-A62A-3DF94FAB1F23}"/>
          </ac:picMkLst>
        </pc:picChg>
      </pc:sldChg>
      <pc:sldChg chg="addSp modSp">
        <pc:chgData name="لمياء عبدالله سليمان الحماد" userId="ccb6ec8f-cdbf-4b4c-9502-7600f504e4d0" providerId="ADAL" clId="{9E47062B-0013-E74D-982F-03775B209E67}" dt="2021-12-15T11:26:34.375" v="564"/>
        <pc:sldMkLst>
          <pc:docMk/>
          <pc:sldMk cId="2187908441" sldId="303"/>
        </pc:sldMkLst>
        <pc:spChg chg="add mod">
          <ac:chgData name="لمياء عبدالله سليمان الحماد" userId="ccb6ec8f-cdbf-4b4c-9502-7600f504e4d0" providerId="ADAL" clId="{9E47062B-0013-E74D-982F-03775B209E67}" dt="2021-12-15T11:26:34.375" v="564"/>
          <ac:spMkLst>
            <pc:docMk/>
            <pc:sldMk cId="2187908441" sldId="303"/>
            <ac:spMk id="6" creationId="{2794AF9E-3465-2F44-B368-BF6E2BBFD6FA}"/>
          </ac:spMkLst>
        </pc:spChg>
      </pc:sldChg>
      <pc:sldChg chg="addSp modSp mod">
        <pc:chgData name="لمياء عبدالله سليمان الحماد" userId="ccb6ec8f-cdbf-4b4c-9502-7600f504e4d0" providerId="ADAL" clId="{9E47062B-0013-E74D-982F-03775B209E67}" dt="2021-12-15T11:26:37.858" v="566"/>
        <pc:sldMkLst>
          <pc:docMk/>
          <pc:sldMk cId="385159857" sldId="304"/>
        </pc:sldMkLst>
        <pc:spChg chg="mod">
          <ac:chgData name="لمياء عبدالله سليمان الحماد" userId="ccb6ec8f-cdbf-4b4c-9502-7600f504e4d0" providerId="ADAL" clId="{9E47062B-0013-E74D-982F-03775B209E67}" dt="2021-12-15T10:50:59.393" v="251" actId="1038"/>
          <ac:spMkLst>
            <pc:docMk/>
            <pc:sldMk cId="385159857" sldId="304"/>
            <ac:spMk id="6" creationId="{6F6FABDF-D73A-6946-B1C9-BE83DDB65451}"/>
          </ac:spMkLst>
        </pc:spChg>
        <pc:spChg chg="add mod">
          <ac:chgData name="لمياء عبدالله سليمان الحماد" userId="ccb6ec8f-cdbf-4b4c-9502-7600f504e4d0" providerId="ADAL" clId="{9E47062B-0013-E74D-982F-03775B209E67}" dt="2021-12-15T11:26:37.858" v="566"/>
          <ac:spMkLst>
            <pc:docMk/>
            <pc:sldMk cId="385159857" sldId="304"/>
            <ac:spMk id="7" creationId="{0449A398-3245-AF45-B46D-028A85A430B2}"/>
          </ac:spMkLst>
        </pc:spChg>
      </pc:sldChg>
      <pc:sldChg chg="delSp mod">
        <pc:chgData name="لمياء عبدالله سليمان الحماد" userId="ccb6ec8f-cdbf-4b4c-9502-7600f504e4d0" providerId="ADAL" clId="{9E47062B-0013-E74D-982F-03775B209E67}" dt="2021-12-15T10:59:14.791" v="294" actId="478"/>
        <pc:sldMkLst>
          <pc:docMk/>
          <pc:sldMk cId="3491689894" sldId="306"/>
        </pc:sldMkLst>
        <pc:spChg chg="del">
          <ac:chgData name="لمياء عبدالله سليمان الحماد" userId="ccb6ec8f-cdbf-4b4c-9502-7600f504e4d0" providerId="ADAL" clId="{9E47062B-0013-E74D-982F-03775B209E67}" dt="2021-12-14T22:35:36.887" v="24" actId="478"/>
          <ac:spMkLst>
            <pc:docMk/>
            <pc:sldMk cId="3491689894" sldId="306"/>
            <ac:spMk id="2" creationId="{FE82B67F-5A93-B441-86B4-A224D458DB31}"/>
          </ac:spMkLst>
        </pc:spChg>
        <pc:spChg chg="del">
          <ac:chgData name="لمياء عبدالله سليمان الحماد" userId="ccb6ec8f-cdbf-4b4c-9502-7600f504e4d0" providerId="ADAL" clId="{9E47062B-0013-E74D-982F-03775B209E67}" dt="2021-12-14T22:35:45.249" v="25" actId="478"/>
          <ac:spMkLst>
            <pc:docMk/>
            <pc:sldMk cId="3491689894" sldId="306"/>
            <ac:spMk id="3" creationId="{D64C7F79-A961-344B-A11D-2475591A29AA}"/>
          </ac:spMkLst>
        </pc:spChg>
        <pc:spChg chg="del">
          <ac:chgData name="لمياء عبدالله سليمان الحماد" userId="ccb6ec8f-cdbf-4b4c-9502-7600f504e4d0" providerId="ADAL" clId="{9E47062B-0013-E74D-982F-03775B209E67}" dt="2021-12-15T10:59:14.791" v="294" actId="478"/>
          <ac:spMkLst>
            <pc:docMk/>
            <pc:sldMk cId="3491689894" sldId="306"/>
            <ac:spMk id="8" creationId="{D729D7FD-BA44-EA4C-8A5D-E5C4DD9B8143}"/>
          </ac:spMkLst>
        </pc:spChg>
      </pc:sldChg>
      <pc:sldChg chg="addSp delSp modSp mod modNotesTx">
        <pc:chgData name="لمياء عبدالله سليمان الحماد" userId="ccb6ec8f-cdbf-4b4c-9502-7600f504e4d0" providerId="ADAL" clId="{9E47062B-0013-E74D-982F-03775B209E67}" dt="2021-12-15T11:56:54.617" v="785" actId="1076"/>
        <pc:sldMkLst>
          <pc:docMk/>
          <pc:sldMk cId="3451668677" sldId="307"/>
        </pc:sldMkLst>
        <pc:spChg chg="del mod">
          <ac:chgData name="لمياء عبدالله سليمان الحماد" userId="ccb6ec8f-cdbf-4b4c-9502-7600f504e4d0" providerId="ADAL" clId="{9E47062B-0013-E74D-982F-03775B209E67}" dt="2021-12-15T11:56:41.062" v="781" actId="478"/>
          <ac:spMkLst>
            <pc:docMk/>
            <pc:sldMk cId="3451668677" sldId="307"/>
            <ac:spMk id="3" creationId="{7674219A-722F-3342-AC02-244A4B3422F6}"/>
          </ac:spMkLst>
        </pc:spChg>
        <pc:spChg chg="add del mod">
          <ac:chgData name="لمياء عبدالله سليمان الحماد" userId="ccb6ec8f-cdbf-4b4c-9502-7600f504e4d0" providerId="ADAL" clId="{9E47062B-0013-E74D-982F-03775B209E67}" dt="2021-12-15T11:56:42.569" v="782" actId="478"/>
          <ac:spMkLst>
            <pc:docMk/>
            <pc:sldMk cId="3451668677" sldId="307"/>
            <ac:spMk id="4" creationId="{408D4B8A-B097-0141-BBAD-4A0458DC12E7}"/>
          </ac:spMkLst>
        </pc:spChg>
        <pc:spChg chg="add mod">
          <ac:chgData name="لمياء عبدالله سليمان الحماد" userId="ccb6ec8f-cdbf-4b4c-9502-7600f504e4d0" providerId="ADAL" clId="{9E47062B-0013-E74D-982F-03775B209E67}" dt="2021-12-15T11:56:05.733" v="777"/>
          <ac:spMkLst>
            <pc:docMk/>
            <pc:sldMk cId="3451668677" sldId="307"/>
            <ac:spMk id="6" creationId="{0C79C8C1-55D6-C74F-8357-D2C21E8D0A83}"/>
          </ac:spMkLst>
        </pc:spChg>
        <pc:spChg chg="add mod">
          <ac:chgData name="لمياء عبدالله سليمان الحماد" userId="ccb6ec8f-cdbf-4b4c-9502-7600f504e4d0" providerId="ADAL" clId="{9E47062B-0013-E74D-982F-03775B209E67}" dt="2021-12-15T11:56:34.798" v="779"/>
          <ac:spMkLst>
            <pc:docMk/>
            <pc:sldMk cId="3451668677" sldId="307"/>
            <ac:spMk id="7" creationId="{4D8BE217-713A-6C46-B6AE-CB006A4ED1F5}"/>
          </ac:spMkLst>
        </pc:spChg>
        <pc:spChg chg="mod">
          <ac:chgData name="لمياء عبدالله سليمان الحماد" userId="ccb6ec8f-cdbf-4b4c-9502-7600f504e4d0" providerId="ADAL" clId="{9E47062B-0013-E74D-982F-03775B209E67}" dt="2021-12-15T11:56:48.979" v="784" actId="1076"/>
          <ac:spMkLst>
            <pc:docMk/>
            <pc:sldMk cId="3451668677" sldId="307"/>
            <ac:spMk id="1208" creationId="{00000000-0000-0000-0000-000000000000}"/>
          </ac:spMkLst>
        </pc:spChg>
        <pc:spChg chg="mod">
          <ac:chgData name="لمياء عبدالله سليمان الحماد" userId="ccb6ec8f-cdbf-4b4c-9502-7600f504e4d0" providerId="ADAL" clId="{9E47062B-0013-E74D-982F-03775B209E67}" dt="2021-12-15T11:56:54.617" v="785" actId="1076"/>
          <ac:spMkLst>
            <pc:docMk/>
            <pc:sldMk cId="3451668677" sldId="307"/>
            <ac:spMk id="1209" creationId="{00000000-0000-0000-0000-000000000000}"/>
          </ac:spMkLst>
        </pc:spChg>
        <pc:spChg chg="mod">
          <ac:chgData name="لمياء عبدالله سليمان الحماد" userId="ccb6ec8f-cdbf-4b4c-9502-7600f504e4d0" providerId="ADAL" clId="{9E47062B-0013-E74D-982F-03775B209E67}" dt="2021-12-15T11:56:54.617" v="785" actId="1076"/>
          <ac:spMkLst>
            <pc:docMk/>
            <pc:sldMk cId="3451668677" sldId="307"/>
            <ac:spMk id="1211" creationId="{00000000-0000-0000-0000-000000000000}"/>
          </ac:spMkLst>
        </pc:spChg>
      </pc:sldChg>
      <pc:sldChg chg="delSp modSp mod">
        <pc:chgData name="لمياء عبدالله سليمان الحماد" userId="ccb6ec8f-cdbf-4b4c-9502-7600f504e4d0" providerId="ADAL" clId="{9E47062B-0013-E74D-982F-03775B209E67}" dt="2021-12-15T12:38:24.734" v="918" actId="20577"/>
        <pc:sldMkLst>
          <pc:docMk/>
          <pc:sldMk cId="3691072822" sldId="308"/>
        </pc:sldMkLst>
        <pc:spChg chg="mod">
          <ac:chgData name="لمياء عبدالله سليمان الحماد" userId="ccb6ec8f-cdbf-4b4c-9502-7600f504e4d0" providerId="ADAL" clId="{9E47062B-0013-E74D-982F-03775B209E67}" dt="2021-12-15T12:38:24.734" v="918" actId="20577"/>
          <ac:spMkLst>
            <pc:docMk/>
            <pc:sldMk cId="3691072822" sldId="308"/>
            <ac:spMk id="2" creationId="{47C8A7F4-26B8-1144-A530-649C6DF8C8AA}"/>
          </ac:spMkLst>
        </pc:spChg>
        <pc:spChg chg="del">
          <ac:chgData name="لمياء عبدالله سليمان الحماد" userId="ccb6ec8f-cdbf-4b4c-9502-7600f504e4d0" providerId="ADAL" clId="{9E47062B-0013-E74D-982F-03775B209E67}" dt="2021-12-14T22:34:56.969" v="20" actId="478"/>
          <ac:spMkLst>
            <pc:docMk/>
            <pc:sldMk cId="3691072822" sldId="308"/>
            <ac:spMk id="5" creationId="{16377943-521C-554D-A972-3A45FD13F8FE}"/>
          </ac:spMkLst>
        </pc:spChg>
        <pc:spChg chg="mod">
          <ac:chgData name="لمياء عبدالله سليمان الحماد" userId="ccb6ec8f-cdbf-4b4c-9502-7600f504e4d0" providerId="ADAL" clId="{9E47062B-0013-E74D-982F-03775B209E67}" dt="2021-12-15T10:59:33.883" v="302" actId="1076"/>
          <ac:spMkLst>
            <pc:docMk/>
            <pc:sldMk cId="3691072822" sldId="308"/>
            <ac:spMk id="6" creationId="{15F52FD3-B331-D44E-872C-AF69E1531E86}"/>
          </ac:spMkLst>
        </pc:spChg>
        <pc:spChg chg="del mod">
          <ac:chgData name="لمياء عبدالله سليمان الحماد" userId="ccb6ec8f-cdbf-4b4c-9502-7600f504e4d0" providerId="ADAL" clId="{9E47062B-0013-E74D-982F-03775B209E67}" dt="2021-12-15T10:59:28.950" v="301"/>
          <ac:spMkLst>
            <pc:docMk/>
            <pc:sldMk cId="3691072822" sldId="308"/>
            <ac:spMk id="7" creationId="{E0BE0B7B-B91D-F94A-AB7F-FE2518C841FD}"/>
          </ac:spMkLst>
        </pc:spChg>
      </pc:sldChg>
      <pc:sldChg chg="addSp delSp modSp mod">
        <pc:chgData name="لمياء عبدالله سليمان الحماد" userId="ccb6ec8f-cdbf-4b4c-9502-7600f504e4d0" providerId="ADAL" clId="{9E47062B-0013-E74D-982F-03775B209E67}" dt="2021-12-17T02:12:24.157" v="1775" actId="207"/>
        <pc:sldMkLst>
          <pc:docMk/>
          <pc:sldMk cId="2781989739" sldId="309"/>
        </pc:sldMkLst>
        <pc:spChg chg="mod">
          <ac:chgData name="لمياء عبدالله سليمان الحماد" userId="ccb6ec8f-cdbf-4b4c-9502-7600f504e4d0" providerId="ADAL" clId="{9E47062B-0013-E74D-982F-03775B209E67}" dt="2021-12-17T02:09:40.078" v="1717" actId="1038"/>
          <ac:spMkLst>
            <pc:docMk/>
            <pc:sldMk cId="2781989739" sldId="309"/>
            <ac:spMk id="2" creationId="{A90CFE90-E8C0-9949-8C47-15CF4895276D}"/>
          </ac:spMkLst>
        </pc:spChg>
        <pc:spChg chg="add del mod">
          <ac:chgData name="لمياء عبدالله سليمان الحماد" userId="ccb6ec8f-cdbf-4b4c-9502-7600f504e4d0" providerId="ADAL" clId="{9E47062B-0013-E74D-982F-03775B209E67}" dt="2021-12-17T02:10:59.754" v="1746"/>
          <ac:spMkLst>
            <pc:docMk/>
            <pc:sldMk cId="2781989739" sldId="309"/>
            <ac:spMk id="3" creationId="{944A7664-D700-AC41-9D8A-DC83747A38F1}"/>
          </ac:spMkLst>
        </pc:spChg>
        <pc:spChg chg="mod">
          <ac:chgData name="لمياء عبدالله سليمان الحماد" userId="ccb6ec8f-cdbf-4b4c-9502-7600f504e4d0" providerId="ADAL" clId="{9E47062B-0013-E74D-982F-03775B209E67}" dt="2021-12-17T02:12:24.157" v="1775" actId="207"/>
          <ac:spMkLst>
            <pc:docMk/>
            <pc:sldMk cId="2781989739" sldId="309"/>
            <ac:spMk id="5" creationId="{B78B1594-BE1C-174E-B904-F7782AD6867E}"/>
          </ac:spMkLst>
        </pc:spChg>
        <pc:spChg chg="mod">
          <ac:chgData name="لمياء عبدالله سليمان الحماد" userId="ccb6ec8f-cdbf-4b4c-9502-7600f504e4d0" providerId="ADAL" clId="{9E47062B-0013-E74D-982F-03775B209E67}" dt="2021-12-17T02:12:24.157" v="1775" actId="207"/>
          <ac:spMkLst>
            <pc:docMk/>
            <pc:sldMk cId="2781989739" sldId="309"/>
            <ac:spMk id="10" creationId="{BB9BAE64-E80F-FA47-9083-9EFB2DD81DE1}"/>
          </ac:spMkLst>
        </pc:spChg>
        <pc:spChg chg="mod">
          <ac:chgData name="لمياء عبدالله سليمان الحماد" userId="ccb6ec8f-cdbf-4b4c-9502-7600f504e4d0" providerId="ADAL" clId="{9E47062B-0013-E74D-982F-03775B209E67}" dt="2021-12-17T02:12:24.157" v="1775" actId="207"/>
          <ac:spMkLst>
            <pc:docMk/>
            <pc:sldMk cId="2781989739" sldId="309"/>
            <ac:spMk id="11" creationId="{A8E23D40-558E-0F48-AB35-EC532C4771FB}"/>
          </ac:spMkLst>
        </pc:spChg>
        <pc:spChg chg="mod">
          <ac:chgData name="لمياء عبدالله سليمان الحماد" userId="ccb6ec8f-cdbf-4b4c-9502-7600f504e4d0" providerId="ADAL" clId="{9E47062B-0013-E74D-982F-03775B209E67}" dt="2021-12-17T02:12:24.157" v="1775" actId="207"/>
          <ac:spMkLst>
            <pc:docMk/>
            <pc:sldMk cId="2781989739" sldId="309"/>
            <ac:spMk id="12" creationId="{394B5646-2A71-0941-9152-27D05D0392B3}"/>
          </ac:spMkLst>
        </pc:spChg>
        <pc:spChg chg="mod">
          <ac:chgData name="لمياء عبدالله سليمان الحماد" userId="ccb6ec8f-cdbf-4b4c-9502-7600f504e4d0" providerId="ADAL" clId="{9E47062B-0013-E74D-982F-03775B209E67}" dt="2021-12-17T02:12:24.157" v="1775" actId="207"/>
          <ac:spMkLst>
            <pc:docMk/>
            <pc:sldMk cId="2781989739" sldId="309"/>
            <ac:spMk id="13" creationId="{85126D4B-4D80-344B-9770-4E64F61B27D0}"/>
          </ac:spMkLst>
        </pc:spChg>
        <pc:spChg chg="mod">
          <ac:chgData name="لمياء عبدالله سليمان الحماد" userId="ccb6ec8f-cdbf-4b4c-9502-7600f504e4d0" providerId="ADAL" clId="{9E47062B-0013-E74D-982F-03775B209E67}" dt="2021-12-17T02:12:24.157" v="1775" actId="207"/>
          <ac:spMkLst>
            <pc:docMk/>
            <pc:sldMk cId="2781989739" sldId="309"/>
            <ac:spMk id="14" creationId="{AAFD9DB7-75CA-2842-B046-7FCE725D212B}"/>
          </ac:spMkLst>
        </pc:spChg>
        <pc:spChg chg="mod">
          <ac:chgData name="لمياء عبدالله سليمان الحماد" userId="ccb6ec8f-cdbf-4b4c-9502-7600f504e4d0" providerId="ADAL" clId="{9E47062B-0013-E74D-982F-03775B209E67}" dt="2021-12-17T02:12:24.157" v="1775" actId="207"/>
          <ac:spMkLst>
            <pc:docMk/>
            <pc:sldMk cId="2781989739" sldId="309"/>
            <ac:spMk id="15" creationId="{9ADABB22-5609-CC40-B3FD-2A77A2241897}"/>
          </ac:spMkLst>
        </pc:spChg>
        <pc:spChg chg="add del mod">
          <ac:chgData name="لمياء عبدالله سليمان الحماد" userId="ccb6ec8f-cdbf-4b4c-9502-7600f504e4d0" providerId="ADAL" clId="{9E47062B-0013-E74D-982F-03775B209E67}" dt="2021-12-17T02:12:24.157" v="1775" actId="207"/>
          <ac:spMkLst>
            <pc:docMk/>
            <pc:sldMk cId="2781989739" sldId="309"/>
            <ac:spMk id="16" creationId="{EBCC53AA-162F-6943-BB67-3958A7528A04}"/>
          </ac:spMkLst>
        </pc:spChg>
        <pc:spChg chg="mod">
          <ac:chgData name="لمياء عبدالله سليمان الحماد" userId="ccb6ec8f-cdbf-4b4c-9502-7600f504e4d0" providerId="ADAL" clId="{9E47062B-0013-E74D-982F-03775B209E67}" dt="2021-12-17T02:12:24.157" v="1775" actId="207"/>
          <ac:spMkLst>
            <pc:docMk/>
            <pc:sldMk cId="2781989739" sldId="309"/>
            <ac:spMk id="17" creationId="{6A1CF2AC-5F44-114E-8539-4B7F82154CE4}"/>
          </ac:spMkLst>
        </pc:spChg>
        <pc:spChg chg="mod">
          <ac:chgData name="لمياء عبدالله سليمان الحماد" userId="ccb6ec8f-cdbf-4b4c-9502-7600f504e4d0" providerId="ADAL" clId="{9E47062B-0013-E74D-982F-03775B209E67}" dt="2021-12-17T02:10:57.845" v="1744" actId="1037"/>
          <ac:spMkLst>
            <pc:docMk/>
            <pc:sldMk cId="2781989739" sldId="309"/>
            <ac:spMk id="19" creationId="{3CF5C4DA-F393-BF48-828E-1F0B1CD3BCBB}"/>
          </ac:spMkLst>
        </pc:spChg>
        <pc:spChg chg="mod">
          <ac:chgData name="لمياء عبدالله سليمان الحماد" userId="ccb6ec8f-cdbf-4b4c-9502-7600f504e4d0" providerId="ADAL" clId="{9E47062B-0013-E74D-982F-03775B209E67}" dt="2021-12-17T02:10:57.845" v="1744" actId="1037"/>
          <ac:spMkLst>
            <pc:docMk/>
            <pc:sldMk cId="2781989739" sldId="309"/>
            <ac:spMk id="20" creationId="{9C55DFEC-DDF1-E348-90DD-B5AF0AB61C62}"/>
          </ac:spMkLst>
        </pc:spChg>
        <pc:spChg chg="mod">
          <ac:chgData name="لمياء عبدالله سليمان الحماد" userId="ccb6ec8f-cdbf-4b4c-9502-7600f504e4d0" providerId="ADAL" clId="{9E47062B-0013-E74D-982F-03775B209E67}" dt="2021-12-17T02:10:57.845" v="1744" actId="1037"/>
          <ac:spMkLst>
            <pc:docMk/>
            <pc:sldMk cId="2781989739" sldId="309"/>
            <ac:spMk id="21" creationId="{EB7CADAC-B59B-5448-B6F2-C91A9D00C7B9}"/>
          </ac:spMkLst>
        </pc:spChg>
        <pc:spChg chg="mod">
          <ac:chgData name="لمياء عبدالله سليمان الحماد" userId="ccb6ec8f-cdbf-4b4c-9502-7600f504e4d0" providerId="ADAL" clId="{9E47062B-0013-E74D-982F-03775B209E67}" dt="2021-12-17T02:10:57.845" v="1744" actId="1037"/>
          <ac:spMkLst>
            <pc:docMk/>
            <pc:sldMk cId="2781989739" sldId="309"/>
            <ac:spMk id="22" creationId="{933971D7-EE74-F748-8D2C-31284DBF94AD}"/>
          </ac:spMkLst>
        </pc:spChg>
        <pc:spChg chg="del">
          <ac:chgData name="لمياء عبدالله سليمان الحماد" userId="ccb6ec8f-cdbf-4b4c-9502-7600f504e4d0" providerId="ADAL" clId="{9E47062B-0013-E74D-982F-03775B209E67}" dt="2021-12-14T22:34:39.596" v="18" actId="478"/>
          <ac:spMkLst>
            <pc:docMk/>
            <pc:sldMk cId="2781989739" sldId="309"/>
            <ac:spMk id="23" creationId="{3708C00F-FE45-704E-A001-EC5128871B93}"/>
          </ac:spMkLst>
        </pc:spChg>
        <pc:spChg chg="add mod">
          <ac:chgData name="لمياء عبدالله سليمان الحماد" userId="ccb6ec8f-cdbf-4b4c-9502-7600f504e4d0" providerId="ADAL" clId="{9E47062B-0013-E74D-982F-03775B209E67}" dt="2021-12-17T02:10:25.579" v="1730" actId="1036"/>
          <ac:spMkLst>
            <pc:docMk/>
            <pc:sldMk cId="2781989739" sldId="309"/>
            <ac:spMk id="23" creationId="{43DD3968-682F-F944-9DCF-8F87AA58939C}"/>
          </ac:spMkLst>
        </pc:spChg>
        <pc:spChg chg="mod">
          <ac:chgData name="لمياء عبدالله سليمان الحماد" userId="ccb6ec8f-cdbf-4b4c-9502-7600f504e4d0" providerId="ADAL" clId="{9E47062B-0013-E74D-982F-03775B209E67}" dt="2021-12-15T10:49:31.899" v="228" actId="1036"/>
          <ac:spMkLst>
            <pc:docMk/>
            <pc:sldMk cId="2781989739" sldId="309"/>
            <ac:spMk id="24" creationId="{37888B4E-7567-5240-B03C-0CA913104FF6}"/>
          </ac:spMkLst>
        </pc:spChg>
        <pc:spChg chg="del mod">
          <ac:chgData name="لمياء عبدالله سليمان الحماد" userId="ccb6ec8f-cdbf-4b4c-9502-7600f504e4d0" providerId="ADAL" clId="{9E47062B-0013-E74D-982F-03775B209E67}" dt="2021-12-15T10:59:28.177" v="299"/>
          <ac:spMkLst>
            <pc:docMk/>
            <pc:sldMk cId="2781989739" sldId="309"/>
            <ac:spMk id="25" creationId="{0C790975-7AE1-214D-B829-2A4971A0809A}"/>
          </ac:spMkLst>
        </pc:spChg>
        <pc:grpChg chg="mod">
          <ac:chgData name="لمياء عبدالله سليمان الحماد" userId="ccb6ec8f-cdbf-4b4c-9502-7600f504e4d0" providerId="ADAL" clId="{9E47062B-0013-E74D-982F-03775B209E67}" dt="2021-12-17T02:12:24.157" v="1775" actId="207"/>
          <ac:grpSpMkLst>
            <pc:docMk/>
            <pc:sldMk cId="2781989739" sldId="309"/>
            <ac:grpSpMk id="4" creationId="{6D56B73A-BEAD-E346-B81F-236D5A6EB159}"/>
          </ac:grpSpMkLst>
        </pc:grpChg>
        <pc:grpChg chg="add del mod">
          <ac:chgData name="لمياء عبدالله سليمان الحماد" userId="ccb6ec8f-cdbf-4b4c-9502-7600f504e4d0" providerId="ADAL" clId="{9E47062B-0013-E74D-982F-03775B209E67}" dt="2021-12-17T02:12:24.157" v="1775" actId="207"/>
          <ac:grpSpMkLst>
            <pc:docMk/>
            <pc:sldMk cId="2781989739" sldId="309"/>
            <ac:grpSpMk id="6" creationId="{F3CCC532-60AA-2845-B2CB-FCEF6B794D5E}"/>
          </ac:grpSpMkLst>
        </pc:grpChg>
        <pc:grpChg chg="mod">
          <ac:chgData name="لمياء عبدالله سليمان الحماد" userId="ccb6ec8f-cdbf-4b4c-9502-7600f504e4d0" providerId="ADAL" clId="{9E47062B-0013-E74D-982F-03775B209E67}" dt="2021-12-17T02:12:24.157" v="1775" actId="207"/>
          <ac:grpSpMkLst>
            <pc:docMk/>
            <pc:sldMk cId="2781989739" sldId="309"/>
            <ac:grpSpMk id="7" creationId="{0FBB3E51-D80A-E045-8ADE-988519342D8C}"/>
          </ac:grpSpMkLst>
        </pc:grpChg>
        <pc:grpChg chg="mod">
          <ac:chgData name="لمياء عبدالله سليمان الحماد" userId="ccb6ec8f-cdbf-4b4c-9502-7600f504e4d0" providerId="ADAL" clId="{9E47062B-0013-E74D-982F-03775B209E67}" dt="2021-12-17T02:12:24.157" v="1775" actId="207"/>
          <ac:grpSpMkLst>
            <pc:docMk/>
            <pc:sldMk cId="2781989739" sldId="309"/>
            <ac:grpSpMk id="8" creationId="{016EF84C-7C84-0747-98BD-C85650731B91}"/>
          </ac:grpSpMkLst>
        </pc:grpChg>
        <pc:grpChg chg="mod">
          <ac:chgData name="لمياء عبدالله سليمان الحماد" userId="ccb6ec8f-cdbf-4b4c-9502-7600f504e4d0" providerId="ADAL" clId="{9E47062B-0013-E74D-982F-03775B209E67}" dt="2021-12-17T02:12:24.157" v="1775" actId="207"/>
          <ac:grpSpMkLst>
            <pc:docMk/>
            <pc:sldMk cId="2781989739" sldId="309"/>
            <ac:grpSpMk id="9" creationId="{405FC152-CB1B-6147-A33D-AC86FB553077}"/>
          </ac:grpSpMkLst>
        </pc:grpChg>
        <pc:picChg chg="del mod">
          <ac:chgData name="لمياء عبدالله سليمان الحماد" userId="ccb6ec8f-cdbf-4b4c-9502-7600f504e4d0" providerId="ADAL" clId="{9E47062B-0013-E74D-982F-03775B209E67}" dt="2021-12-17T02:05:13.559" v="1666" actId="478"/>
          <ac:picMkLst>
            <pc:docMk/>
            <pc:sldMk cId="2781989739" sldId="309"/>
            <ac:picMk id="18" creationId="{BAFFDFF6-F39D-0C4B-82AA-FDD3E0F9C562}"/>
          </ac:picMkLst>
        </pc:picChg>
      </pc:sldChg>
      <pc:sldChg chg="addSp delSp modSp mod">
        <pc:chgData name="لمياء عبدالله سليمان الحماد" userId="ccb6ec8f-cdbf-4b4c-9502-7600f504e4d0" providerId="ADAL" clId="{9E47062B-0013-E74D-982F-03775B209E67}" dt="2021-12-15T10:49:59.855" v="234" actId="1076"/>
        <pc:sldMkLst>
          <pc:docMk/>
          <pc:sldMk cId="3165697242" sldId="310"/>
        </pc:sldMkLst>
        <pc:spChg chg="add del mod">
          <ac:chgData name="لمياء عبدالله سليمان الحماد" userId="ccb6ec8f-cdbf-4b4c-9502-7600f504e4d0" providerId="ADAL" clId="{9E47062B-0013-E74D-982F-03775B209E67}" dt="2021-12-15T10:49:59.855" v="234" actId="1076"/>
          <ac:spMkLst>
            <pc:docMk/>
            <pc:sldMk cId="3165697242" sldId="310"/>
            <ac:spMk id="3" creationId="{124B9F42-A944-1E47-8CDF-C72D0EC6BDFE}"/>
          </ac:spMkLst>
        </pc:spChg>
        <pc:spChg chg="mod">
          <ac:chgData name="لمياء عبدالله سليمان الحماد" userId="ccb6ec8f-cdbf-4b4c-9502-7600f504e4d0" providerId="ADAL" clId="{9E47062B-0013-E74D-982F-03775B209E67}" dt="2021-12-15T10:49:59.855" v="234" actId="1076"/>
          <ac:spMkLst>
            <pc:docMk/>
            <pc:sldMk cId="3165697242" sldId="310"/>
            <ac:spMk id="5" creationId="{DE4E17B6-8766-354E-93F7-4D8E264C045A}"/>
          </ac:spMkLst>
        </pc:spChg>
        <pc:spChg chg="del">
          <ac:chgData name="لمياء عبدالله سليمان الحماد" userId="ccb6ec8f-cdbf-4b4c-9502-7600f504e4d0" providerId="ADAL" clId="{9E47062B-0013-E74D-982F-03775B209E67}" dt="2021-12-14T22:33:30.698" v="3" actId="478"/>
          <ac:spMkLst>
            <pc:docMk/>
            <pc:sldMk cId="3165697242" sldId="310"/>
            <ac:spMk id="6" creationId="{F3EBA35E-D7DF-8847-85F3-F5B3A39EAA5E}"/>
          </ac:spMkLst>
        </pc:spChg>
        <pc:spChg chg="mod">
          <ac:chgData name="لمياء عبدالله سليمان الحماد" userId="ccb6ec8f-cdbf-4b4c-9502-7600f504e4d0" providerId="ADAL" clId="{9E47062B-0013-E74D-982F-03775B209E67}" dt="2021-12-14T22:36:26.006" v="36" actId="1076"/>
          <ac:spMkLst>
            <pc:docMk/>
            <pc:sldMk cId="3165697242" sldId="310"/>
            <ac:spMk id="7" creationId="{B388DF83-5ABF-3446-B644-95D82564D966}"/>
          </ac:spMkLst>
        </pc:spChg>
        <pc:picChg chg="mod">
          <ac:chgData name="لمياء عبدالله سليمان الحماد" userId="ccb6ec8f-cdbf-4b4c-9502-7600f504e4d0" providerId="ADAL" clId="{9E47062B-0013-E74D-982F-03775B209E67}" dt="2021-12-14T22:33:49.175" v="4" actId="1076"/>
          <ac:picMkLst>
            <pc:docMk/>
            <pc:sldMk cId="3165697242" sldId="310"/>
            <ac:picMk id="2" creationId="{FB6F2A1B-75D4-3343-A5E3-309CF7BC7DE6}"/>
          </ac:picMkLst>
        </pc:picChg>
      </pc:sldChg>
      <pc:sldChg chg="delSp modSp mod">
        <pc:chgData name="لمياء عبدالله سليمان الحماد" userId="ccb6ec8f-cdbf-4b4c-9502-7600f504e4d0" providerId="ADAL" clId="{9E47062B-0013-E74D-982F-03775B209E67}" dt="2021-12-15T12:38:44.613" v="920" actId="20577"/>
        <pc:sldMkLst>
          <pc:docMk/>
          <pc:sldMk cId="4273490835" sldId="311"/>
        </pc:sldMkLst>
        <pc:spChg chg="mod">
          <ac:chgData name="لمياء عبدالله سليمان الحماد" userId="ccb6ec8f-cdbf-4b4c-9502-7600f504e4d0" providerId="ADAL" clId="{9E47062B-0013-E74D-982F-03775B209E67}" dt="2021-12-15T12:38:44.613" v="920" actId="20577"/>
          <ac:spMkLst>
            <pc:docMk/>
            <pc:sldMk cId="4273490835" sldId="311"/>
            <ac:spMk id="2" creationId="{6E055C49-DAB5-EC44-8819-559B1FA563A2}"/>
          </ac:spMkLst>
        </pc:spChg>
        <pc:spChg chg="del">
          <ac:chgData name="لمياء عبدالله سليمان الحماد" userId="ccb6ec8f-cdbf-4b4c-9502-7600f504e4d0" providerId="ADAL" clId="{9E47062B-0013-E74D-982F-03775B209E67}" dt="2021-12-15T10:51:31.992" v="258" actId="478"/>
          <ac:spMkLst>
            <pc:docMk/>
            <pc:sldMk cId="4273490835" sldId="311"/>
            <ac:spMk id="5" creationId="{FB807A73-F1BA-174A-BC51-515BFFCE1F10}"/>
          </ac:spMkLst>
        </pc:spChg>
      </pc:sldChg>
      <pc:sldChg chg="addSp delSp modSp mod">
        <pc:chgData name="لمياء عبدالله سليمان الحماد" userId="ccb6ec8f-cdbf-4b4c-9502-7600f504e4d0" providerId="ADAL" clId="{9E47062B-0013-E74D-982F-03775B209E67}" dt="2021-12-15T12:39:37.862" v="927" actId="20577"/>
        <pc:sldMkLst>
          <pc:docMk/>
          <pc:sldMk cId="2143312177" sldId="312"/>
        </pc:sldMkLst>
        <pc:spChg chg="mod">
          <ac:chgData name="لمياء عبدالله سليمان الحماد" userId="ccb6ec8f-cdbf-4b4c-9502-7600f504e4d0" providerId="ADAL" clId="{9E47062B-0013-E74D-982F-03775B209E67}" dt="2021-12-15T12:39:37.862" v="927" actId="20577"/>
          <ac:spMkLst>
            <pc:docMk/>
            <pc:sldMk cId="2143312177" sldId="312"/>
            <ac:spMk id="2" creationId="{8BA8B87F-785C-014E-844F-21D2FB2922C2}"/>
          </ac:spMkLst>
        </pc:spChg>
        <pc:spChg chg="add mod">
          <ac:chgData name="لمياء عبدالله سليمان الحماد" userId="ccb6ec8f-cdbf-4b4c-9502-7600f504e4d0" providerId="ADAL" clId="{9E47062B-0013-E74D-982F-03775B209E67}" dt="2021-12-15T11:25:58.114" v="559"/>
          <ac:spMkLst>
            <pc:docMk/>
            <pc:sldMk cId="2143312177" sldId="312"/>
            <ac:spMk id="4" creationId="{12CA326C-B3A0-8E47-9A19-35A78CEFE1E8}"/>
          </ac:spMkLst>
        </pc:spChg>
        <pc:spChg chg="mod">
          <ac:chgData name="لمياء عبدالله سليمان الحماد" userId="ccb6ec8f-cdbf-4b4c-9502-7600f504e4d0" providerId="ADAL" clId="{9E47062B-0013-E74D-982F-03775B209E67}" dt="2021-12-15T10:52:21.048" v="267" actId="2711"/>
          <ac:spMkLst>
            <pc:docMk/>
            <pc:sldMk cId="2143312177" sldId="312"/>
            <ac:spMk id="12" creationId="{B638A635-8AB9-904C-AE90-FBCB53CBCA7D}"/>
          </ac:spMkLst>
        </pc:spChg>
        <pc:spChg chg="del">
          <ac:chgData name="لمياء عبدالله سليمان الحماد" userId="ccb6ec8f-cdbf-4b4c-9502-7600f504e4d0" providerId="ADAL" clId="{9E47062B-0013-E74D-982F-03775B209E67}" dt="2021-12-15T10:51:40.302" v="260" actId="478"/>
          <ac:spMkLst>
            <pc:docMk/>
            <pc:sldMk cId="2143312177" sldId="312"/>
            <ac:spMk id="13" creationId="{A299217B-89D3-1142-868E-C3CD21519B18}"/>
          </ac:spMkLst>
        </pc:spChg>
      </pc:sldChg>
      <pc:sldChg chg="addSp delSp modSp mod">
        <pc:chgData name="لمياء عبدالله سليمان الحماد" userId="ccb6ec8f-cdbf-4b4c-9502-7600f504e4d0" providerId="ADAL" clId="{9E47062B-0013-E74D-982F-03775B209E67}" dt="2021-12-15T12:39:52.395" v="931" actId="20577"/>
        <pc:sldMkLst>
          <pc:docMk/>
          <pc:sldMk cId="2495823002" sldId="316"/>
        </pc:sldMkLst>
        <pc:spChg chg="mod">
          <ac:chgData name="لمياء عبدالله سليمان الحماد" userId="ccb6ec8f-cdbf-4b4c-9502-7600f504e4d0" providerId="ADAL" clId="{9E47062B-0013-E74D-982F-03775B209E67}" dt="2021-12-15T12:39:52.395" v="931" actId="20577"/>
          <ac:spMkLst>
            <pc:docMk/>
            <pc:sldMk cId="2495823002" sldId="316"/>
            <ac:spMk id="2" creationId="{8BA8B87F-785C-014E-844F-21D2FB2922C2}"/>
          </ac:spMkLst>
        </pc:spChg>
        <pc:spChg chg="add mod">
          <ac:chgData name="لمياء عبدالله سليمان الحماد" userId="ccb6ec8f-cdbf-4b4c-9502-7600f504e4d0" providerId="ADAL" clId="{9E47062B-0013-E74D-982F-03775B209E67}" dt="2021-12-15T11:25:58.114" v="559"/>
          <ac:spMkLst>
            <pc:docMk/>
            <pc:sldMk cId="2495823002" sldId="316"/>
            <ac:spMk id="3" creationId="{13D2AD68-4A03-154A-98AA-30D6B5929269}"/>
          </ac:spMkLst>
        </pc:spChg>
        <pc:spChg chg="mod">
          <ac:chgData name="لمياء عبدالله سليمان الحماد" userId="ccb6ec8f-cdbf-4b4c-9502-7600f504e4d0" providerId="ADAL" clId="{9E47062B-0013-E74D-982F-03775B209E67}" dt="2021-12-15T10:52:07.933" v="263" actId="113"/>
          <ac:spMkLst>
            <pc:docMk/>
            <pc:sldMk cId="2495823002" sldId="316"/>
            <ac:spMk id="4" creationId="{8CF2E257-F7A3-2C40-B7F3-8C46002B721F}"/>
          </ac:spMkLst>
        </pc:spChg>
        <pc:spChg chg="del">
          <ac:chgData name="لمياء عبدالله سليمان الحماد" userId="ccb6ec8f-cdbf-4b4c-9502-7600f504e4d0" providerId="ADAL" clId="{9E47062B-0013-E74D-982F-03775B209E67}" dt="2021-12-15T10:51:29.619" v="257" actId="478"/>
          <ac:spMkLst>
            <pc:docMk/>
            <pc:sldMk cId="2495823002" sldId="316"/>
            <ac:spMk id="7" creationId="{CE36E80B-0DB2-D246-8002-228C7DC8EE03}"/>
          </ac:spMkLst>
        </pc:spChg>
      </pc:sldChg>
      <pc:sldChg chg="addSp delSp modSp mod">
        <pc:chgData name="لمياء عبدالله سليمان الحماد" userId="ccb6ec8f-cdbf-4b4c-9502-7600f504e4d0" providerId="ADAL" clId="{9E47062B-0013-E74D-982F-03775B209E67}" dt="2021-12-17T02:12:31.583" v="1777" actId="207"/>
        <pc:sldMkLst>
          <pc:docMk/>
          <pc:sldMk cId="2859954231" sldId="317"/>
        </pc:sldMkLst>
        <pc:spChg chg="mod">
          <ac:chgData name="لمياء عبدالله سليمان الحماد" userId="ccb6ec8f-cdbf-4b4c-9502-7600f504e4d0" providerId="ADAL" clId="{9E47062B-0013-E74D-982F-03775B209E67}" dt="2021-12-17T02:12:05.589" v="1771" actId="1035"/>
          <ac:spMkLst>
            <pc:docMk/>
            <pc:sldMk cId="2859954231" sldId="317"/>
            <ac:spMk id="2" creationId="{E94DD351-5EFB-4E46-8AD1-1D2D002100C3}"/>
          </ac:spMkLst>
        </pc:spChg>
        <pc:spChg chg="add mod">
          <ac:chgData name="لمياء عبدالله سليمان الحماد" userId="ccb6ec8f-cdbf-4b4c-9502-7600f504e4d0" providerId="ADAL" clId="{9E47062B-0013-E74D-982F-03775B209E67}" dt="2021-12-15T11:25:58.114" v="559"/>
          <ac:spMkLst>
            <pc:docMk/>
            <pc:sldMk cId="2859954231" sldId="317"/>
            <ac:spMk id="3" creationId="{43B65CF8-DC2F-774A-972A-E02E697835B9}"/>
          </ac:spMkLst>
        </pc:spChg>
        <pc:spChg chg="add del">
          <ac:chgData name="لمياء عبدالله سليمان الحماد" userId="ccb6ec8f-cdbf-4b4c-9502-7600f504e4d0" providerId="ADAL" clId="{9E47062B-0013-E74D-982F-03775B209E67}" dt="2021-12-17T02:11:48.344" v="1757" actId="478"/>
          <ac:spMkLst>
            <pc:docMk/>
            <pc:sldMk cId="2859954231" sldId="317"/>
            <ac:spMk id="4" creationId="{342708C2-BB4B-5A46-A6BC-03108F532825}"/>
          </ac:spMkLst>
        </pc:spChg>
        <pc:spChg chg="mod">
          <ac:chgData name="لمياء عبدالله سليمان الحماد" userId="ccb6ec8f-cdbf-4b4c-9502-7600f504e4d0" providerId="ADAL" clId="{9E47062B-0013-E74D-982F-03775B209E67}" dt="2021-12-17T02:12:31.583" v="1777" actId="207"/>
          <ac:spMkLst>
            <pc:docMk/>
            <pc:sldMk cId="2859954231" sldId="317"/>
            <ac:spMk id="31" creationId="{CC084959-E374-2643-A454-B681B168BA11}"/>
          </ac:spMkLst>
        </pc:spChg>
        <pc:spChg chg="mod">
          <ac:chgData name="لمياء عبدالله سليمان الحماد" userId="ccb6ec8f-cdbf-4b4c-9502-7600f504e4d0" providerId="ADAL" clId="{9E47062B-0013-E74D-982F-03775B209E67}" dt="2021-12-17T02:12:31.583" v="1777" actId="207"/>
          <ac:spMkLst>
            <pc:docMk/>
            <pc:sldMk cId="2859954231" sldId="317"/>
            <ac:spMk id="32" creationId="{524C35B8-111B-8347-8823-2C49E0F72F0C}"/>
          </ac:spMkLst>
        </pc:spChg>
        <pc:spChg chg="mod">
          <ac:chgData name="لمياء عبدالله سليمان الحماد" userId="ccb6ec8f-cdbf-4b4c-9502-7600f504e4d0" providerId="ADAL" clId="{9E47062B-0013-E74D-982F-03775B209E67}" dt="2021-12-17T02:12:31.583" v="1777" actId="207"/>
          <ac:spMkLst>
            <pc:docMk/>
            <pc:sldMk cId="2859954231" sldId="317"/>
            <ac:spMk id="33" creationId="{04224C9B-7DE6-674F-ADC5-9F3F0FE489DD}"/>
          </ac:spMkLst>
        </pc:spChg>
        <pc:spChg chg="mod">
          <ac:chgData name="لمياء عبدالله سليمان الحماد" userId="ccb6ec8f-cdbf-4b4c-9502-7600f504e4d0" providerId="ADAL" clId="{9E47062B-0013-E74D-982F-03775B209E67}" dt="2021-12-17T02:12:31.583" v="1777" actId="207"/>
          <ac:spMkLst>
            <pc:docMk/>
            <pc:sldMk cId="2859954231" sldId="317"/>
            <ac:spMk id="34" creationId="{7165A877-424A-8E43-BD27-7E9B3A472679}"/>
          </ac:spMkLst>
        </pc:spChg>
        <pc:spChg chg="mod">
          <ac:chgData name="لمياء عبدالله سليمان الحماد" userId="ccb6ec8f-cdbf-4b4c-9502-7600f504e4d0" providerId="ADAL" clId="{9E47062B-0013-E74D-982F-03775B209E67}" dt="2021-12-17T02:12:31.583" v="1777" actId="207"/>
          <ac:spMkLst>
            <pc:docMk/>
            <pc:sldMk cId="2859954231" sldId="317"/>
            <ac:spMk id="35" creationId="{C8C3F2AD-EB79-A34C-9FCA-73F88B9AE51C}"/>
          </ac:spMkLst>
        </pc:spChg>
        <pc:spChg chg="del">
          <ac:chgData name="لمياء عبدالله سليمان الحماد" userId="ccb6ec8f-cdbf-4b4c-9502-7600f504e4d0" providerId="ADAL" clId="{9E47062B-0013-E74D-982F-03775B209E67}" dt="2021-12-15T10:51:37.036" v="259" actId="478"/>
          <ac:spMkLst>
            <pc:docMk/>
            <pc:sldMk cId="2859954231" sldId="317"/>
            <ac:spMk id="38" creationId="{9A3A3214-EE36-D943-AAF0-D116D1B5C064}"/>
          </ac:spMkLst>
        </pc:spChg>
        <pc:grpChg chg="mod">
          <ac:chgData name="لمياء عبدالله سليمان الحماد" userId="ccb6ec8f-cdbf-4b4c-9502-7600f504e4d0" providerId="ADAL" clId="{9E47062B-0013-E74D-982F-03775B209E67}" dt="2021-12-17T02:12:31.583" v="1777" actId="207"/>
          <ac:grpSpMkLst>
            <pc:docMk/>
            <pc:sldMk cId="2859954231" sldId="317"/>
            <ac:grpSpMk id="26" creationId="{62AD8E4D-DE92-4145-8920-F6A455DB6AFB}"/>
          </ac:grpSpMkLst>
        </pc:grpChg>
        <pc:cxnChg chg="mod">
          <ac:chgData name="لمياء عبدالله سليمان الحماد" userId="ccb6ec8f-cdbf-4b4c-9502-7600f504e4d0" providerId="ADAL" clId="{9E47062B-0013-E74D-982F-03775B209E67}" dt="2021-12-17T02:12:31.583" v="1777" actId="207"/>
          <ac:cxnSpMkLst>
            <pc:docMk/>
            <pc:sldMk cId="2859954231" sldId="317"/>
            <ac:cxnSpMk id="27" creationId="{56BFAAD5-24EF-B144-8E05-6EC634D05D65}"/>
          </ac:cxnSpMkLst>
        </pc:cxnChg>
        <pc:cxnChg chg="mod">
          <ac:chgData name="لمياء عبدالله سليمان الحماد" userId="ccb6ec8f-cdbf-4b4c-9502-7600f504e4d0" providerId="ADAL" clId="{9E47062B-0013-E74D-982F-03775B209E67}" dt="2021-12-17T02:12:31.583" v="1777" actId="207"/>
          <ac:cxnSpMkLst>
            <pc:docMk/>
            <pc:sldMk cId="2859954231" sldId="317"/>
            <ac:cxnSpMk id="28" creationId="{C6275F9D-50BC-734F-A22A-F307713F59F9}"/>
          </ac:cxnSpMkLst>
        </pc:cxnChg>
        <pc:cxnChg chg="mod">
          <ac:chgData name="لمياء عبدالله سليمان الحماد" userId="ccb6ec8f-cdbf-4b4c-9502-7600f504e4d0" providerId="ADAL" clId="{9E47062B-0013-E74D-982F-03775B209E67}" dt="2021-12-17T02:12:31.583" v="1777" actId="207"/>
          <ac:cxnSpMkLst>
            <pc:docMk/>
            <pc:sldMk cId="2859954231" sldId="317"/>
            <ac:cxnSpMk id="29" creationId="{4A7A1847-DFD4-4242-A1BA-5FC4A2088600}"/>
          </ac:cxnSpMkLst>
        </pc:cxnChg>
        <pc:cxnChg chg="mod">
          <ac:chgData name="لمياء عبدالله سليمان الحماد" userId="ccb6ec8f-cdbf-4b4c-9502-7600f504e4d0" providerId="ADAL" clId="{9E47062B-0013-E74D-982F-03775B209E67}" dt="2021-12-17T02:12:31.583" v="1777" actId="207"/>
          <ac:cxnSpMkLst>
            <pc:docMk/>
            <pc:sldMk cId="2859954231" sldId="317"/>
            <ac:cxnSpMk id="30" creationId="{A03E62ED-E6FB-4B4E-AE14-284723DEE5D1}"/>
          </ac:cxnSpMkLst>
        </pc:cxnChg>
      </pc:sldChg>
      <pc:sldChg chg="addSp delSp modSp mod">
        <pc:chgData name="لمياء عبدالله سليمان الحماد" userId="ccb6ec8f-cdbf-4b4c-9502-7600f504e4d0" providerId="ADAL" clId="{9E47062B-0013-E74D-982F-03775B209E67}" dt="2021-12-15T11:25:58.114" v="559"/>
        <pc:sldMkLst>
          <pc:docMk/>
          <pc:sldMk cId="2144009859" sldId="318"/>
        </pc:sldMkLst>
        <pc:spChg chg="mod">
          <ac:chgData name="لمياء عبدالله سليمان الحماد" userId="ccb6ec8f-cdbf-4b4c-9502-7600f504e4d0" providerId="ADAL" clId="{9E47062B-0013-E74D-982F-03775B209E67}" dt="2021-12-15T10:52:00.633" v="261" actId="207"/>
          <ac:spMkLst>
            <pc:docMk/>
            <pc:sldMk cId="2144009859" sldId="318"/>
            <ac:spMk id="4" creationId="{0ABB9153-433A-214F-8F89-4B53A931A6FA}"/>
          </ac:spMkLst>
        </pc:spChg>
        <pc:spChg chg="del mod">
          <ac:chgData name="لمياء عبدالله سليمان الحماد" userId="ccb6ec8f-cdbf-4b4c-9502-7600f504e4d0" providerId="ADAL" clId="{9E47062B-0013-E74D-982F-03775B209E67}" dt="2021-12-15T10:52:40.924" v="272"/>
          <ac:spMkLst>
            <pc:docMk/>
            <pc:sldMk cId="2144009859" sldId="318"/>
            <ac:spMk id="5" creationId="{74EC3F54-9564-434D-8E97-985B5AFD762D}"/>
          </ac:spMkLst>
        </pc:spChg>
        <pc:spChg chg="add mod">
          <ac:chgData name="لمياء عبدالله سليمان الحماد" userId="ccb6ec8f-cdbf-4b4c-9502-7600f504e4d0" providerId="ADAL" clId="{9E47062B-0013-E74D-982F-03775B209E67}" dt="2021-12-15T11:25:58.114" v="559"/>
          <ac:spMkLst>
            <pc:docMk/>
            <pc:sldMk cId="2144009859" sldId="318"/>
            <ac:spMk id="7" creationId="{2CAC7ED9-0B0D-AF43-A300-B4903C5CF4EB}"/>
          </ac:spMkLst>
        </pc:spChg>
      </pc:sldChg>
      <pc:sldChg chg="addSp delSp modSp mod">
        <pc:chgData name="لمياء عبدالله سليمان الحماد" userId="ccb6ec8f-cdbf-4b4c-9502-7600f504e4d0" providerId="ADAL" clId="{9E47062B-0013-E74D-982F-03775B209E67}" dt="2021-12-15T11:25:58.114" v="559"/>
        <pc:sldMkLst>
          <pc:docMk/>
          <pc:sldMk cId="3776525482" sldId="319"/>
        </pc:sldMkLst>
        <pc:spChg chg="add mod">
          <ac:chgData name="لمياء عبدالله سليمان الحماد" userId="ccb6ec8f-cdbf-4b4c-9502-7600f504e4d0" providerId="ADAL" clId="{9E47062B-0013-E74D-982F-03775B209E67}" dt="2021-12-15T11:25:58.114" v="559"/>
          <ac:spMkLst>
            <pc:docMk/>
            <pc:sldMk cId="3776525482" sldId="319"/>
            <ac:spMk id="3" creationId="{708D8937-6FA5-8446-A07E-6EAD883EA85C}"/>
          </ac:spMkLst>
        </pc:spChg>
        <pc:spChg chg="mod">
          <ac:chgData name="لمياء عبدالله سليمان الحماد" userId="ccb6ec8f-cdbf-4b4c-9502-7600f504e4d0" providerId="ADAL" clId="{9E47062B-0013-E74D-982F-03775B209E67}" dt="2021-12-15T10:52:27.129" v="268" actId="207"/>
          <ac:spMkLst>
            <pc:docMk/>
            <pc:sldMk cId="3776525482" sldId="319"/>
            <ac:spMk id="4" creationId="{0ABB9153-433A-214F-8F89-4B53A931A6FA}"/>
          </ac:spMkLst>
        </pc:spChg>
        <pc:spChg chg="del">
          <ac:chgData name="لمياء عبدالله سليمان الحماد" userId="ccb6ec8f-cdbf-4b4c-9502-7600f504e4d0" providerId="ADAL" clId="{9E47062B-0013-E74D-982F-03775B209E67}" dt="2021-12-15T10:52:31.710" v="269" actId="478"/>
          <ac:spMkLst>
            <pc:docMk/>
            <pc:sldMk cId="3776525482" sldId="319"/>
            <ac:spMk id="6" creationId="{EFA86772-8A40-AA49-ACFE-97F0E355BCA1}"/>
          </ac:spMkLst>
        </pc:spChg>
      </pc:sldChg>
      <pc:sldChg chg="addSp delSp modSp mod">
        <pc:chgData name="لمياء عبدالله سليمان الحماد" userId="ccb6ec8f-cdbf-4b4c-9502-7600f504e4d0" providerId="ADAL" clId="{9E47062B-0013-E74D-982F-03775B209E67}" dt="2021-12-15T12:40:13.762" v="933" actId="20577"/>
        <pc:sldMkLst>
          <pc:docMk/>
          <pc:sldMk cId="3525567788" sldId="320"/>
        </pc:sldMkLst>
        <pc:spChg chg="mod">
          <ac:chgData name="لمياء عبدالله سليمان الحماد" userId="ccb6ec8f-cdbf-4b4c-9502-7600f504e4d0" providerId="ADAL" clId="{9E47062B-0013-E74D-982F-03775B209E67}" dt="2021-12-15T12:40:13.762" v="933" actId="20577"/>
          <ac:spMkLst>
            <pc:docMk/>
            <pc:sldMk cId="3525567788" sldId="320"/>
            <ac:spMk id="2" creationId="{73274B6F-C4EC-AF4D-BA05-A75677F3B0C7}"/>
          </ac:spMkLst>
        </pc:spChg>
        <pc:spChg chg="add mod">
          <ac:chgData name="لمياء عبدالله سليمان الحماد" userId="ccb6ec8f-cdbf-4b4c-9502-7600f504e4d0" providerId="ADAL" clId="{9E47062B-0013-E74D-982F-03775B209E67}" dt="2021-12-15T11:25:58.114" v="559"/>
          <ac:spMkLst>
            <pc:docMk/>
            <pc:sldMk cId="3525567788" sldId="320"/>
            <ac:spMk id="3" creationId="{C2D7A261-2550-DE4A-9EB7-195FC7AF9B4B}"/>
          </ac:spMkLst>
        </pc:spChg>
        <pc:spChg chg="mod">
          <ac:chgData name="لمياء عبدالله سليمان الحماد" userId="ccb6ec8f-cdbf-4b4c-9502-7600f504e4d0" providerId="ADAL" clId="{9E47062B-0013-E74D-982F-03775B209E67}" dt="2021-12-15T10:52:48.526" v="274" actId="207"/>
          <ac:spMkLst>
            <pc:docMk/>
            <pc:sldMk cId="3525567788" sldId="320"/>
            <ac:spMk id="4" creationId="{0ABB9153-433A-214F-8F89-4B53A931A6FA}"/>
          </ac:spMkLst>
        </pc:spChg>
        <pc:spChg chg="del mod">
          <ac:chgData name="لمياء عبدالله سليمان الحماد" userId="ccb6ec8f-cdbf-4b4c-9502-7600f504e4d0" providerId="ADAL" clId="{9E47062B-0013-E74D-982F-03775B209E67}" dt="2021-12-15T10:53:05.615" v="282"/>
          <ac:spMkLst>
            <pc:docMk/>
            <pc:sldMk cId="3525567788" sldId="320"/>
            <ac:spMk id="7" creationId="{BDE25B7E-82AE-B042-915F-F834B937AD6A}"/>
          </ac:spMkLst>
        </pc:spChg>
      </pc:sldChg>
      <pc:sldChg chg="addSp delSp modSp mod">
        <pc:chgData name="لمياء عبدالله سليمان الحماد" userId="ccb6ec8f-cdbf-4b4c-9502-7600f504e4d0" providerId="ADAL" clId="{9E47062B-0013-E74D-982F-03775B209E67}" dt="2021-12-15T12:40:19.001" v="935" actId="20577"/>
        <pc:sldMkLst>
          <pc:docMk/>
          <pc:sldMk cId="874889188" sldId="321"/>
        </pc:sldMkLst>
        <pc:spChg chg="mod">
          <ac:chgData name="لمياء عبدالله سليمان الحماد" userId="ccb6ec8f-cdbf-4b4c-9502-7600f504e4d0" providerId="ADAL" clId="{9E47062B-0013-E74D-982F-03775B209E67}" dt="2021-12-15T12:40:19.001" v="935" actId="20577"/>
          <ac:spMkLst>
            <pc:docMk/>
            <pc:sldMk cId="874889188" sldId="321"/>
            <ac:spMk id="2" creationId="{73274B6F-C4EC-AF4D-BA05-A75677F3B0C7}"/>
          </ac:spMkLst>
        </pc:spChg>
        <pc:spChg chg="add mod">
          <ac:chgData name="لمياء عبدالله سليمان الحماد" userId="ccb6ec8f-cdbf-4b4c-9502-7600f504e4d0" providerId="ADAL" clId="{9E47062B-0013-E74D-982F-03775B209E67}" dt="2021-12-15T11:25:58.114" v="559"/>
          <ac:spMkLst>
            <pc:docMk/>
            <pc:sldMk cId="874889188" sldId="321"/>
            <ac:spMk id="3" creationId="{208B04B3-9D2B-914F-B7E3-35B72BDD9B30}"/>
          </ac:spMkLst>
        </pc:spChg>
        <pc:spChg chg="mod">
          <ac:chgData name="لمياء عبدالله سليمان الحماد" userId="ccb6ec8f-cdbf-4b4c-9502-7600f504e4d0" providerId="ADAL" clId="{9E47062B-0013-E74D-982F-03775B209E67}" dt="2021-12-15T10:52:54.382" v="276" actId="207"/>
          <ac:spMkLst>
            <pc:docMk/>
            <pc:sldMk cId="874889188" sldId="321"/>
            <ac:spMk id="4" creationId="{0ABB9153-433A-214F-8F89-4B53A931A6FA}"/>
          </ac:spMkLst>
        </pc:spChg>
        <pc:spChg chg="del mod">
          <ac:chgData name="لمياء عبدالله سليمان الحماد" userId="ccb6ec8f-cdbf-4b4c-9502-7600f504e4d0" providerId="ADAL" clId="{9E47062B-0013-E74D-982F-03775B209E67}" dt="2021-12-15T10:53:06.567" v="286"/>
          <ac:spMkLst>
            <pc:docMk/>
            <pc:sldMk cId="874889188" sldId="321"/>
            <ac:spMk id="7" creationId="{258C05C2-3365-AB4E-AC55-E38EF072ACF1}"/>
          </ac:spMkLst>
        </pc:spChg>
      </pc:sldChg>
      <pc:sldChg chg="addSp delSp modSp mod">
        <pc:chgData name="لمياء عبدالله سليمان الحماد" userId="ccb6ec8f-cdbf-4b4c-9502-7600f504e4d0" providerId="ADAL" clId="{9E47062B-0013-E74D-982F-03775B209E67}" dt="2021-12-15T12:40:22.446" v="937" actId="20577"/>
        <pc:sldMkLst>
          <pc:docMk/>
          <pc:sldMk cId="2908644444" sldId="322"/>
        </pc:sldMkLst>
        <pc:spChg chg="mod">
          <ac:chgData name="لمياء عبدالله سليمان الحماد" userId="ccb6ec8f-cdbf-4b4c-9502-7600f504e4d0" providerId="ADAL" clId="{9E47062B-0013-E74D-982F-03775B209E67}" dt="2021-12-15T12:40:22.446" v="937" actId="20577"/>
          <ac:spMkLst>
            <pc:docMk/>
            <pc:sldMk cId="2908644444" sldId="322"/>
            <ac:spMk id="2" creationId="{73274B6F-C4EC-AF4D-BA05-A75677F3B0C7}"/>
          </ac:spMkLst>
        </pc:spChg>
        <pc:spChg chg="add mod">
          <ac:chgData name="لمياء عبدالله سليمان الحماد" userId="ccb6ec8f-cdbf-4b4c-9502-7600f504e4d0" providerId="ADAL" clId="{9E47062B-0013-E74D-982F-03775B209E67}" dt="2021-12-15T11:25:58.114" v="559"/>
          <ac:spMkLst>
            <pc:docMk/>
            <pc:sldMk cId="2908644444" sldId="322"/>
            <ac:spMk id="3" creationId="{CFBFC174-6C35-0547-83F9-3DC160936B0A}"/>
          </ac:spMkLst>
        </pc:spChg>
        <pc:spChg chg="mod">
          <ac:chgData name="لمياء عبدالله سليمان الحماد" userId="ccb6ec8f-cdbf-4b4c-9502-7600f504e4d0" providerId="ADAL" clId="{9E47062B-0013-E74D-982F-03775B209E67}" dt="2021-12-15T10:53:04.472" v="280" actId="12788"/>
          <ac:spMkLst>
            <pc:docMk/>
            <pc:sldMk cId="2908644444" sldId="322"/>
            <ac:spMk id="4" creationId="{0ABB9153-433A-214F-8F89-4B53A931A6FA}"/>
          </ac:spMkLst>
        </pc:spChg>
        <pc:spChg chg="del mod">
          <ac:chgData name="لمياء عبدالله سليمان الحماد" userId="ccb6ec8f-cdbf-4b4c-9502-7600f504e4d0" providerId="ADAL" clId="{9E47062B-0013-E74D-982F-03775B209E67}" dt="2021-12-15T10:53:05.616" v="284"/>
          <ac:spMkLst>
            <pc:docMk/>
            <pc:sldMk cId="2908644444" sldId="322"/>
            <ac:spMk id="7" creationId="{195AECDC-82CC-6540-83B6-78AD04A1F846}"/>
          </ac:spMkLst>
        </pc:spChg>
      </pc:sldChg>
      <pc:sldChg chg="addSp delSp modSp mod">
        <pc:chgData name="لمياء عبدالله سليمان الحماد" userId="ccb6ec8f-cdbf-4b4c-9502-7600f504e4d0" providerId="ADAL" clId="{9E47062B-0013-E74D-982F-03775B209E67}" dt="2021-12-15T12:41:03.737" v="941" actId="20577"/>
        <pc:sldMkLst>
          <pc:docMk/>
          <pc:sldMk cId="2626842775" sldId="323"/>
        </pc:sldMkLst>
        <pc:spChg chg="mod">
          <ac:chgData name="لمياء عبدالله سليمان الحماد" userId="ccb6ec8f-cdbf-4b4c-9502-7600f504e4d0" providerId="ADAL" clId="{9E47062B-0013-E74D-982F-03775B209E67}" dt="2021-12-15T12:40:45.988" v="939" actId="20577"/>
          <ac:spMkLst>
            <pc:docMk/>
            <pc:sldMk cId="2626842775" sldId="323"/>
            <ac:spMk id="2" creationId="{354EDB1D-1FF6-DA43-8B00-4287CAC7F4EB}"/>
          </ac:spMkLst>
        </pc:spChg>
        <pc:spChg chg="mod">
          <ac:chgData name="لمياء عبدالله سليمان الحماد" userId="ccb6ec8f-cdbf-4b4c-9502-7600f504e4d0" providerId="ADAL" clId="{9E47062B-0013-E74D-982F-03775B209E67}" dt="2021-12-15T12:41:03.737" v="941" actId="20577"/>
          <ac:spMkLst>
            <pc:docMk/>
            <pc:sldMk cId="2626842775" sldId="323"/>
            <ac:spMk id="5" creationId="{97B69B73-EC31-E64D-BDFD-BB3123BD4871}"/>
          </ac:spMkLst>
        </pc:spChg>
        <pc:spChg chg="del mod">
          <ac:chgData name="لمياء عبدالله سليمان الحماد" userId="ccb6ec8f-cdbf-4b4c-9502-7600f504e4d0" providerId="ADAL" clId="{9E47062B-0013-E74D-982F-03775B209E67}" dt="2021-12-15T10:53:19.737" v="292"/>
          <ac:spMkLst>
            <pc:docMk/>
            <pc:sldMk cId="2626842775" sldId="323"/>
            <ac:spMk id="6" creationId="{010EA7D8-32AA-F84B-97FC-0C4C1E5E2E04}"/>
          </ac:spMkLst>
        </pc:spChg>
        <pc:spChg chg="add del mod">
          <ac:chgData name="لمياء عبدالله سليمان الحماد" userId="ccb6ec8f-cdbf-4b4c-9502-7600f504e4d0" providerId="ADAL" clId="{9E47062B-0013-E74D-982F-03775B209E67}" dt="2021-12-15T12:02:21.802" v="828"/>
          <ac:spMkLst>
            <pc:docMk/>
            <pc:sldMk cId="2626842775" sldId="323"/>
            <ac:spMk id="8" creationId="{217AB515-9CA6-6742-903F-89B3710CC7FC}"/>
          </ac:spMkLst>
        </pc:spChg>
        <pc:spChg chg="add mod">
          <ac:chgData name="لمياء عبدالله سليمان الحماد" userId="ccb6ec8f-cdbf-4b4c-9502-7600f504e4d0" providerId="ADAL" clId="{9E47062B-0013-E74D-982F-03775B209E67}" dt="2021-12-15T12:02:39.679" v="831"/>
          <ac:spMkLst>
            <pc:docMk/>
            <pc:sldMk cId="2626842775" sldId="323"/>
            <ac:spMk id="9" creationId="{510F2891-4597-0B4D-88DE-B74CAEAF6A8C}"/>
          </ac:spMkLst>
        </pc:spChg>
      </pc:sldChg>
      <pc:sldChg chg="addSp delSp modSp mod">
        <pc:chgData name="لمياء عبدالله سليمان الحماد" userId="ccb6ec8f-cdbf-4b4c-9502-7600f504e4d0" providerId="ADAL" clId="{9E47062B-0013-E74D-982F-03775B209E67}" dt="2021-12-17T02:23:28.832" v="2234" actId="1036"/>
        <pc:sldMkLst>
          <pc:docMk/>
          <pc:sldMk cId="3949779494" sldId="324"/>
        </pc:sldMkLst>
        <pc:spChg chg="mod">
          <ac:chgData name="لمياء عبدالله سليمان الحماد" userId="ccb6ec8f-cdbf-4b4c-9502-7600f504e4d0" providerId="ADAL" clId="{9E47062B-0013-E74D-982F-03775B209E67}" dt="2021-12-17T02:23:06.364" v="2190" actId="1036"/>
          <ac:spMkLst>
            <pc:docMk/>
            <pc:sldMk cId="3949779494" sldId="324"/>
            <ac:spMk id="3" creationId="{2AAD947C-B383-554E-B8A6-30D0A8A5B987}"/>
          </ac:spMkLst>
        </pc:spChg>
        <pc:spChg chg="mod">
          <ac:chgData name="لمياء عبدالله سليمان الحماد" userId="ccb6ec8f-cdbf-4b4c-9502-7600f504e4d0" providerId="ADAL" clId="{9E47062B-0013-E74D-982F-03775B209E67}" dt="2021-12-17T02:23:13.227" v="2198" actId="1036"/>
          <ac:spMkLst>
            <pc:docMk/>
            <pc:sldMk cId="3949779494" sldId="324"/>
            <ac:spMk id="22" creationId="{0A82DDE1-2D48-4E4C-91E2-11D1037C3A37}"/>
          </ac:spMkLst>
        </pc:spChg>
        <pc:spChg chg="mod">
          <ac:chgData name="لمياء عبدالله سليمان الحماد" userId="ccb6ec8f-cdbf-4b4c-9502-7600f504e4d0" providerId="ADAL" clId="{9E47062B-0013-E74D-982F-03775B209E67}" dt="2021-12-17T02:23:13.227" v="2198" actId="1036"/>
          <ac:spMkLst>
            <pc:docMk/>
            <pc:sldMk cId="3949779494" sldId="324"/>
            <ac:spMk id="24" creationId="{E1426B4E-5104-A349-8957-62BDB8E3DF0E}"/>
          </ac:spMkLst>
        </pc:spChg>
        <pc:spChg chg="mod">
          <ac:chgData name="لمياء عبدالله سليمان الحماد" userId="ccb6ec8f-cdbf-4b4c-9502-7600f504e4d0" providerId="ADAL" clId="{9E47062B-0013-E74D-982F-03775B209E67}" dt="2021-12-17T02:23:13.227" v="2198" actId="1036"/>
          <ac:spMkLst>
            <pc:docMk/>
            <pc:sldMk cId="3949779494" sldId="324"/>
            <ac:spMk id="25" creationId="{44F4403B-8DF2-774F-82E2-CE0CD4DAA901}"/>
          </ac:spMkLst>
        </pc:spChg>
        <pc:spChg chg="mod">
          <ac:chgData name="لمياء عبدالله سليمان الحماد" userId="ccb6ec8f-cdbf-4b4c-9502-7600f504e4d0" providerId="ADAL" clId="{9E47062B-0013-E74D-982F-03775B209E67}" dt="2021-12-17T02:23:06.364" v="2190" actId="1036"/>
          <ac:spMkLst>
            <pc:docMk/>
            <pc:sldMk cId="3949779494" sldId="324"/>
            <ac:spMk id="29" creationId="{4246389A-88F8-384F-9021-E3AEBF4EDDB6}"/>
          </ac:spMkLst>
        </pc:spChg>
        <pc:spChg chg="add mod">
          <ac:chgData name="لمياء عبدالله سليمان الحماد" userId="ccb6ec8f-cdbf-4b4c-9502-7600f504e4d0" providerId="ADAL" clId="{9E47062B-0013-E74D-982F-03775B209E67}" dt="2021-12-15T11:26:39.497" v="567"/>
          <ac:spMkLst>
            <pc:docMk/>
            <pc:sldMk cId="3949779494" sldId="324"/>
            <ac:spMk id="30" creationId="{2C1AE1B8-B86C-1246-ACE2-FDD35A43B213}"/>
          </ac:spMkLst>
        </pc:spChg>
        <pc:spChg chg="del">
          <ac:chgData name="لمياء عبدالله سليمان الحماد" userId="ccb6ec8f-cdbf-4b4c-9502-7600f504e4d0" providerId="ADAL" clId="{9E47062B-0013-E74D-982F-03775B209E67}" dt="2021-12-15T10:51:08.747" v="252" actId="478"/>
          <ac:spMkLst>
            <pc:docMk/>
            <pc:sldMk cId="3949779494" sldId="324"/>
            <ac:spMk id="108" creationId="{4C32C18C-B871-3641-8E9A-E93518B4F764}"/>
          </ac:spMkLst>
        </pc:spChg>
        <pc:spChg chg="mod">
          <ac:chgData name="لمياء عبدالله سليمان الحماد" userId="ccb6ec8f-cdbf-4b4c-9502-7600f504e4d0" providerId="ADAL" clId="{9E47062B-0013-E74D-982F-03775B209E67}" dt="2021-12-17T02:23:28.832" v="2234" actId="1036"/>
          <ac:spMkLst>
            <pc:docMk/>
            <pc:sldMk cId="3949779494" sldId="324"/>
            <ac:spMk id="1389" creationId="{00000000-0000-0000-0000-000000000000}"/>
          </ac:spMkLst>
        </pc:spChg>
        <pc:spChg chg="mod">
          <ac:chgData name="لمياء عبدالله سليمان الحماد" userId="ccb6ec8f-cdbf-4b4c-9502-7600f504e4d0" providerId="ADAL" clId="{9E47062B-0013-E74D-982F-03775B209E67}" dt="2021-12-17T02:23:13.227" v="2198" actId="1036"/>
          <ac:spMkLst>
            <pc:docMk/>
            <pc:sldMk cId="3949779494" sldId="324"/>
            <ac:spMk id="1391" creationId="{00000000-0000-0000-0000-000000000000}"/>
          </ac:spMkLst>
        </pc:spChg>
        <pc:spChg chg="mod">
          <ac:chgData name="لمياء عبدالله سليمان الحماد" userId="ccb6ec8f-cdbf-4b4c-9502-7600f504e4d0" providerId="ADAL" clId="{9E47062B-0013-E74D-982F-03775B209E67}" dt="2021-12-17T02:23:13.227" v="2198" actId="1036"/>
          <ac:spMkLst>
            <pc:docMk/>
            <pc:sldMk cId="3949779494" sldId="324"/>
            <ac:spMk id="1392" creationId="{00000000-0000-0000-0000-000000000000}"/>
          </ac:spMkLst>
        </pc:spChg>
        <pc:spChg chg="mod">
          <ac:chgData name="لمياء عبدالله سليمان الحماد" userId="ccb6ec8f-cdbf-4b4c-9502-7600f504e4d0" providerId="ADAL" clId="{9E47062B-0013-E74D-982F-03775B209E67}" dt="2021-12-17T02:23:13.227" v="2198" actId="1036"/>
          <ac:spMkLst>
            <pc:docMk/>
            <pc:sldMk cId="3949779494" sldId="324"/>
            <ac:spMk id="1393" creationId="{00000000-0000-0000-0000-000000000000}"/>
          </ac:spMkLst>
        </pc:spChg>
        <pc:spChg chg="mod">
          <ac:chgData name="لمياء عبدالله سليمان الحماد" userId="ccb6ec8f-cdbf-4b4c-9502-7600f504e4d0" providerId="ADAL" clId="{9E47062B-0013-E74D-982F-03775B209E67}" dt="2021-12-15T12:34:26.930" v="866" actId="207"/>
          <ac:spMkLst>
            <pc:docMk/>
            <pc:sldMk cId="3949779494" sldId="324"/>
            <ac:spMk id="1394" creationId="{00000000-0000-0000-0000-000000000000}"/>
          </ac:spMkLst>
        </pc:spChg>
        <pc:picChg chg="mod">
          <ac:chgData name="لمياء عبدالله سليمان الحماد" userId="ccb6ec8f-cdbf-4b4c-9502-7600f504e4d0" providerId="ADAL" clId="{9E47062B-0013-E74D-982F-03775B209E67}" dt="2021-12-17T02:23:13.227" v="2198" actId="1036"/>
          <ac:picMkLst>
            <pc:docMk/>
            <pc:sldMk cId="3949779494" sldId="324"/>
            <ac:picMk id="23" creationId="{05F6A819-C044-2946-A793-22833B326A5C}"/>
          </ac:picMkLst>
        </pc:picChg>
        <pc:picChg chg="mod">
          <ac:chgData name="لمياء عبدالله سليمان الحماد" userId="ccb6ec8f-cdbf-4b4c-9502-7600f504e4d0" providerId="ADAL" clId="{9E47062B-0013-E74D-982F-03775B209E67}" dt="2021-12-17T02:23:13.227" v="2198" actId="1036"/>
          <ac:picMkLst>
            <pc:docMk/>
            <pc:sldMk cId="3949779494" sldId="324"/>
            <ac:picMk id="26" creationId="{8171A1EB-9920-704C-8FE9-A392F07C2C43}"/>
          </ac:picMkLst>
        </pc:picChg>
        <pc:picChg chg="mod">
          <ac:chgData name="لمياء عبدالله سليمان الحماد" userId="ccb6ec8f-cdbf-4b4c-9502-7600f504e4d0" providerId="ADAL" clId="{9E47062B-0013-E74D-982F-03775B209E67}" dt="2021-12-17T02:23:13.227" v="2198" actId="1036"/>
          <ac:picMkLst>
            <pc:docMk/>
            <pc:sldMk cId="3949779494" sldId="324"/>
            <ac:picMk id="27" creationId="{EE707107-105E-FC43-B77A-D7F3AF4FE796}"/>
          </ac:picMkLst>
        </pc:picChg>
      </pc:sldChg>
      <pc:sldChg chg="addSp modSp del mod">
        <pc:chgData name="لمياء عبدالله سليمان الحماد" userId="ccb6ec8f-cdbf-4b4c-9502-7600f504e4d0" providerId="ADAL" clId="{9E47062B-0013-E74D-982F-03775B209E67}" dt="2021-12-15T12:35:24.640" v="870" actId="2696"/>
        <pc:sldMkLst>
          <pc:docMk/>
          <pc:sldMk cId="1182862138" sldId="325"/>
        </pc:sldMkLst>
        <pc:spChg chg="mod">
          <ac:chgData name="لمياء عبدالله سليمان الحماد" userId="ccb6ec8f-cdbf-4b4c-9502-7600f504e4d0" providerId="ADAL" clId="{9E47062B-0013-E74D-982F-03775B209E67}" dt="2021-12-15T09:23:31.328" v="41" actId="1076"/>
          <ac:spMkLst>
            <pc:docMk/>
            <pc:sldMk cId="1182862138" sldId="325"/>
            <ac:spMk id="2" creationId="{47C8A7F4-26B8-1144-A530-649C6DF8C8AA}"/>
          </ac:spMkLst>
        </pc:spChg>
        <pc:spChg chg="add mod">
          <ac:chgData name="لمياء عبدالله سليمان الحماد" userId="ccb6ec8f-cdbf-4b4c-9502-7600f504e4d0" providerId="ADAL" clId="{9E47062B-0013-E74D-982F-03775B209E67}" dt="2021-12-15T11:26:41.431" v="568"/>
          <ac:spMkLst>
            <pc:docMk/>
            <pc:sldMk cId="1182862138" sldId="325"/>
            <ac:spMk id="8" creationId="{3E73A41C-99D2-C04C-9DD0-F9C5087B9ABA}"/>
          </ac:spMkLst>
        </pc:spChg>
        <pc:picChg chg="mod">
          <ac:chgData name="لمياء عبدالله سليمان الحماد" userId="ccb6ec8f-cdbf-4b4c-9502-7600f504e4d0" providerId="ADAL" clId="{9E47062B-0013-E74D-982F-03775B209E67}" dt="2021-12-15T12:35:00.796" v="869" actId="14100"/>
          <ac:picMkLst>
            <pc:docMk/>
            <pc:sldMk cId="1182862138" sldId="325"/>
            <ac:picMk id="7" creationId="{AEBCEA19-8DC4-FC45-85DF-98D1C5EB83E2}"/>
          </ac:picMkLst>
        </pc:picChg>
      </pc:sldChg>
      <pc:sldChg chg="addSp delSp modSp mod">
        <pc:chgData name="لمياء عبدالله سليمان الحماد" userId="ccb6ec8f-cdbf-4b4c-9502-7600f504e4d0" providerId="ADAL" clId="{9E47062B-0013-E74D-982F-03775B209E67}" dt="2021-12-17T02:23:40.399" v="2240" actId="1036"/>
        <pc:sldMkLst>
          <pc:docMk/>
          <pc:sldMk cId="2891412186" sldId="327"/>
        </pc:sldMkLst>
        <pc:spChg chg="mod">
          <ac:chgData name="لمياء عبدالله سليمان الحماد" userId="ccb6ec8f-cdbf-4b4c-9502-7600f504e4d0" providerId="ADAL" clId="{9E47062B-0013-E74D-982F-03775B209E67}" dt="2021-12-17T02:23:40.399" v="2240" actId="1036"/>
          <ac:spMkLst>
            <pc:docMk/>
            <pc:sldMk cId="2891412186" sldId="327"/>
            <ac:spMk id="2" creationId="{73274B6F-C4EC-AF4D-BA05-A75677F3B0C7}"/>
          </ac:spMkLst>
        </pc:spChg>
        <pc:spChg chg="add mod">
          <ac:chgData name="لمياء عبدالله سليمان الحماد" userId="ccb6ec8f-cdbf-4b4c-9502-7600f504e4d0" providerId="ADAL" clId="{9E47062B-0013-E74D-982F-03775B209E67}" dt="2021-12-15T11:25:58.114" v="559"/>
          <ac:spMkLst>
            <pc:docMk/>
            <pc:sldMk cId="2891412186" sldId="327"/>
            <ac:spMk id="3" creationId="{6B8940CB-EFEC-5E45-A51B-05494C963E5B}"/>
          </ac:spMkLst>
        </pc:spChg>
        <pc:graphicFrameChg chg="add del mod">
          <ac:chgData name="لمياء عبدالله سليمان الحماد" userId="ccb6ec8f-cdbf-4b4c-9502-7600f504e4d0" providerId="ADAL" clId="{9E47062B-0013-E74D-982F-03775B209E67}" dt="2021-12-17T02:20:35.839" v="2143"/>
          <ac:graphicFrameMkLst>
            <pc:docMk/>
            <pc:sldMk cId="2891412186" sldId="327"/>
            <ac:graphicFrameMk id="4" creationId="{AD716F36-F285-3744-80F5-C753A0544A82}"/>
          </ac:graphicFrameMkLst>
        </pc:graphicFrameChg>
        <pc:graphicFrameChg chg="mod modGraphic">
          <ac:chgData name="لمياء عبدالله سليمان الحماد" userId="ccb6ec8f-cdbf-4b4c-9502-7600f504e4d0" providerId="ADAL" clId="{9E47062B-0013-E74D-982F-03775B209E67}" dt="2021-12-17T02:20:31.510" v="2141" actId="572"/>
          <ac:graphicFrameMkLst>
            <pc:docMk/>
            <pc:sldMk cId="2891412186" sldId="327"/>
            <ac:graphicFrameMk id="7" creationId="{00CB36BA-544A-AD47-AE74-0B8316E10C2A}"/>
          </ac:graphicFrameMkLst>
        </pc:graphicFrameChg>
      </pc:sldChg>
      <pc:sldChg chg="addSp delSp modSp mod setBg delAnim">
        <pc:chgData name="لمياء عبدالله سليمان الحماد" userId="ccb6ec8f-cdbf-4b4c-9502-7600f504e4d0" providerId="ADAL" clId="{9E47062B-0013-E74D-982F-03775B209E67}" dt="2021-12-17T02:19:36.627" v="2115"/>
        <pc:sldMkLst>
          <pc:docMk/>
          <pc:sldMk cId="1708726216" sldId="328"/>
        </pc:sldMkLst>
        <pc:spChg chg="add mod">
          <ac:chgData name="لمياء عبدالله سليمان الحماد" userId="ccb6ec8f-cdbf-4b4c-9502-7600f504e4d0" providerId="ADAL" clId="{9E47062B-0013-E74D-982F-03775B209E67}" dt="2021-12-15T12:52:07.125" v="1194"/>
          <ac:spMkLst>
            <pc:docMk/>
            <pc:sldMk cId="1708726216" sldId="328"/>
            <ac:spMk id="7" creationId="{5100540F-AC90-4E46-9787-8D37C443B7E7}"/>
          </ac:spMkLst>
        </pc:spChg>
        <pc:spChg chg="mod">
          <ac:chgData name="لمياء عبدالله سليمان الحماد" userId="ccb6ec8f-cdbf-4b4c-9502-7600f504e4d0" providerId="ADAL" clId="{9E47062B-0013-E74D-982F-03775B209E67}" dt="2021-12-17T02:15:25.508" v="1861" actId="208"/>
          <ac:spMkLst>
            <pc:docMk/>
            <pc:sldMk cId="1708726216" sldId="328"/>
            <ac:spMk id="15" creationId="{45CB450E-5CA2-564F-9AD1-F15AE65C2ED3}"/>
          </ac:spMkLst>
        </pc:spChg>
        <pc:spChg chg="mod">
          <ac:chgData name="لمياء عبدالله سليمان الحماد" userId="ccb6ec8f-cdbf-4b4c-9502-7600f504e4d0" providerId="ADAL" clId="{9E47062B-0013-E74D-982F-03775B209E67}" dt="2021-12-15T12:52:27.452" v="1198" actId="1036"/>
          <ac:spMkLst>
            <pc:docMk/>
            <pc:sldMk cId="1708726216" sldId="328"/>
            <ac:spMk id="16" creationId="{79F2B645-6076-2445-87E0-C23437B92A95}"/>
          </ac:spMkLst>
        </pc:spChg>
        <pc:spChg chg="mod">
          <ac:chgData name="لمياء عبدالله سليمان الحماد" userId="ccb6ec8f-cdbf-4b4c-9502-7600f504e4d0" providerId="ADAL" clId="{9E47062B-0013-E74D-982F-03775B209E67}" dt="2021-12-17T02:15:25.508" v="1861" actId="208"/>
          <ac:spMkLst>
            <pc:docMk/>
            <pc:sldMk cId="1708726216" sldId="328"/>
            <ac:spMk id="17" creationId="{41137845-939D-0849-884F-764A0FDCD4CE}"/>
          </ac:spMkLst>
        </pc:spChg>
        <pc:spChg chg="mod">
          <ac:chgData name="لمياء عبدالله سليمان الحماد" userId="ccb6ec8f-cdbf-4b4c-9502-7600f504e4d0" providerId="ADAL" clId="{9E47062B-0013-E74D-982F-03775B209E67}" dt="2021-12-17T02:15:25.508" v="1861" actId="208"/>
          <ac:spMkLst>
            <pc:docMk/>
            <pc:sldMk cId="1708726216" sldId="328"/>
            <ac:spMk id="18" creationId="{F96A6B0D-37FB-0D45-8639-CE0BD7845ED1}"/>
          </ac:spMkLst>
        </pc:spChg>
        <pc:spChg chg="mod">
          <ac:chgData name="لمياء عبدالله سليمان الحماد" userId="ccb6ec8f-cdbf-4b4c-9502-7600f504e4d0" providerId="ADAL" clId="{9E47062B-0013-E74D-982F-03775B209E67}" dt="2021-12-17T02:15:25.508" v="1861" actId="208"/>
          <ac:spMkLst>
            <pc:docMk/>
            <pc:sldMk cId="1708726216" sldId="328"/>
            <ac:spMk id="19" creationId="{F54F6133-D99C-1B4F-A7FF-256950C2DD87}"/>
          </ac:spMkLst>
        </pc:spChg>
        <pc:spChg chg="mod">
          <ac:chgData name="لمياء عبدالله سليمان الحماد" userId="ccb6ec8f-cdbf-4b4c-9502-7600f504e4d0" providerId="ADAL" clId="{9E47062B-0013-E74D-982F-03775B209E67}" dt="2021-12-17T02:15:25.508" v="1861" actId="208"/>
          <ac:spMkLst>
            <pc:docMk/>
            <pc:sldMk cId="1708726216" sldId="328"/>
            <ac:spMk id="20" creationId="{CECDA677-F700-4847-BEB7-6E4ADF0A993E}"/>
          </ac:spMkLst>
        </pc:spChg>
        <pc:spChg chg="mod">
          <ac:chgData name="لمياء عبدالله سليمان الحماد" userId="ccb6ec8f-cdbf-4b4c-9502-7600f504e4d0" providerId="ADAL" clId="{9E47062B-0013-E74D-982F-03775B209E67}" dt="2021-12-17T02:15:25.508" v="1861" actId="208"/>
          <ac:spMkLst>
            <pc:docMk/>
            <pc:sldMk cId="1708726216" sldId="328"/>
            <ac:spMk id="21" creationId="{6AF41127-5812-724C-944B-5AA49F021D56}"/>
          </ac:spMkLst>
        </pc:spChg>
        <pc:spChg chg="mod">
          <ac:chgData name="لمياء عبدالله سليمان الحماد" userId="ccb6ec8f-cdbf-4b4c-9502-7600f504e4d0" providerId="ADAL" clId="{9E47062B-0013-E74D-982F-03775B209E67}" dt="2021-12-17T02:15:25.508" v="1861" actId="208"/>
          <ac:spMkLst>
            <pc:docMk/>
            <pc:sldMk cId="1708726216" sldId="328"/>
            <ac:spMk id="22" creationId="{FC872D2B-5169-DA40-9D3A-A32E2AE82408}"/>
          </ac:spMkLst>
        </pc:spChg>
        <pc:spChg chg="mod">
          <ac:chgData name="لمياء عبدالله سليمان الحماد" userId="ccb6ec8f-cdbf-4b4c-9502-7600f504e4d0" providerId="ADAL" clId="{9E47062B-0013-E74D-982F-03775B209E67}" dt="2021-12-17T02:15:25.508" v="1861" actId="208"/>
          <ac:spMkLst>
            <pc:docMk/>
            <pc:sldMk cId="1708726216" sldId="328"/>
            <ac:spMk id="23" creationId="{43041474-05C9-CB45-A32D-65A5AC27D91F}"/>
          </ac:spMkLst>
        </pc:spChg>
        <pc:spChg chg="mod">
          <ac:chgData name="لمياء عبدالله سليمان الحماد" userId="ccb6ec8f-cdbf-4b4c-9502-7600f504e4d0" providerId="ADAL" clId="{9E47062B-0013-E74D-982F-03775B209E67}" dt="2021-12-15T12:59:18.669" v="1305"/>
          <ac:spMkLst>
            <pc:docMk/>
            <pc:sldMk cId="1708726216" sldId="328"/>
            <ac:spMk id="29" creationId="{902A7EAB-B45C-CD47-BD65-0F81BE4316E7}"/>
          </ac:spMkLst>
        </pc:spChg>
        <pc:spChg chg="mod">
          <ac:chgData name="لمياء عبدالله سليمان الحماد" userId="ccb6ec8f-cdbf-4b4c-9502-7600f504e4d0" providerId="ADAL" clId="{9E47062B-0013-E74D-982F-03775B209E67}" dt="2021-12-15T12:59:18.669" v="1305"/>
          <ac:spMkLst>
            <pc:docMk/>
            <pc:sldMk cId="1708726216" sldId="328"/>
            <ac:spMk id="30" creationId="{DB096C6E-D66E-934F-BCE3-FC1E7472CCC4}"/>
          </ac:spMkLst>
        </pc:spChg>
        <pc:spChg chg="mod">
          <ac:chgData name="لمياء عبدالله سليمان الحماد" userId="ccb6ec8f-cdbf-4b4c-9502-7600f504e4d0" providerId="ADAL" clId="{9E47062B-0013-E74D-982F-03775B209E67}" dt="2021-12-15T12:59:18.669" v="1305"/>
          <ac:spMkLst>
            <pc:docMk/>
            <pc:sldMk cId="1708726216" sldId="328"/>
            <ac:spMk id="31" creationId="{27A2A767-3D93-6143-A82A-990E1BDE25FD}"/>
          </ac:spMkLst>
        </pc:spChg>
        <pc:spChg chg="mod">
          <ac:chgData name="لمياء عبدالله سليمان الحماد" userId="ccb6ec8f-cdbf-4b4c-9502-7600f504e4d0" providerId="ADAL" clId="{9E47062B-0013-E74D-982F-03775B209E67}" dt="2021-12-15T12:59:18.669" v="1305"/>
          <ac:spMkLst>
            <pc:docMk/>
            <pc:sldMk cId="1708726216" sldId="328"/>
            <ac:spMk id="32" creationId="{C5E61490-324D-0F44-82B1-0E0BE358DCD5}"/>
          </ac:spMkLst>
        </pc:spChg>
        <pc:spChg chg="mod">
          <ac:chgData name="لمياء عبدالله سليمان الحماد" userId="ccb6ec8f-cdbf-4b4c-9502-7600f504e4d0" providerId="ADAL" clId="{9E47062B-0013-E74D-982F-03775B209E67}" dt="2021-12-15T12:59:18.669" v="1305"/>
          <ac:spMkLst>
            <pc:docMk/>
            <pc:sldMk cId="1708726216" sldId="328"/>
            <ac:spMk id="33" creationId="{425CAA1A-08CA-7243-83F5-4F2993446DC8}"/>
          </ac:spMkLst>
        </pc:spChg>
        <pc:spChg chg="mod">
          <ac:chgData name="لمياء عبدالله سليمان الحماد" userId="ccb6ec8f-cdbf-4b4c-9502-7600f504e4d0" providerId="ADAL" clId="{9E47062B-0013-E74D-982F-03775B209E67}" dt="2021-12-15T12:59:18.669" v="1305"/>
          <ac:spMkLst>
            <pc:docMk/>
            <pc:sldMk cId="1708726216" sldId="328"/>
            <ac:spMk id="34" creationId="{51E6B399-C1CA-D048-8BA8-9231009F735E}"/>
          </ac:spMkLst>
        </pc:spChg>
        <pc:spChg chg="mod">
          <ac:chgData name="لمياء عبدالله سليمان الحماد" userId="ccb6ec8f-cdbf-4b4c-9502-7600f504e4d0" providerId="ADAL" clId="{9E47062B-0013-E74D-982F-03775B209E67}" dt="2021-12-15T12:59:18.669" v="1305"/>
          <ac:spMkLst>
            <pc:docMk/>
            <pc:sldMk cId="1708726216" sldId="328"/>
            <ac:spMk id="35" creationId="{95D4A750-43F6-0641-B07E-86C54E8FDF74}"/>
          </ac:spMkLst>
        </pc:spChg>
        <pc:spChg chg="mod">
          <ac:chgData name="لمياء عبدالله سليمان الحماد" userId="ccb6ec8f-cdbf-4b4c-9502-7600f504e4d0" providerId="ADAL" clId="{9E47062B-0013-E74D-982F-03775B209E67}" dt="2021-12-15T12:59:18.669" v="1305"/>
          <ac:spMkLst>
            <pc:docMk/>
            <pc:sldMk cId="1708726216" sldId="328"/>
            <ac:spMk id="36" creationId="{AC9CC339-7513-3744-AB2A-82A4511E2CA0}"/>
          </ac:spMkLst>
        </pc:spChg>
        <pc:spChg chg="mod">
          <ac:chgData name="لمياء عبدالله سليمان الحماد" userId="ccb6ec8f-cdbf-4b4c-9502-7600f504e4d0" providerId="ADAL" clId="{9E47062B-0013-E74D-982F-03775B209E67}" dt="2021-12-17T02:16:46.522" v="1898" actId="1038"/>
          <ac:spMkLst>
            <pc:docMk/>
            <pc:sldMk cId="1708726216" sldId="328"/>
            <ac:spMk id="1506" creationId="{00000000-0000-0000-0000-000000000000}"/>
          </ac:spMkLst>
        </pc:spChg>
        <pc:grpChg chg="add mod">
          <ac:chgData name="لمياء عبدالله سليمان الحماد" userId="ccb6ec8f-cdbf-4b4c-9502-7600f504e4d0" providerId="ADAL" clId="{9E47062B-0013-E74D-982F-03775B209E67}" dt="2021-12-17T02:16:46.522" v="1898" actId="1038"/>
          <ac:grpSpMkLst>
            <pc:docMk/>
            <pc:sldMk cId="1708726216" sldId="328"/>
            <ac:grpSpMk id="8" creationId="{67D4BAA8-446B-994B-A5C7-35CEBA8B52CC}"/>
          </ac:grpSpMkLst>
        </pc:grpChg>
        <pc:grpChg chg="mod">
          <ac:chgData name="لمياء عبدالله سليمان الحماد" userId="ccb6ec8f-cdbf-4b4c-9502-7600f504e4d0" providerId="ADAL" clId="{9E47062B-0013-E74D-982F-03775B209E67}" dt="2021-12-17T02:15:22.146" v="1860" actId="207"/>
          <ac:grpSpMkLst>
            <pc:docMk/>
            <pc:sldMk cId="1708726216" sldId="328"/>
            <ac:grpSpMk id="9" creationId="{30CF534E-BF47-3148-9C10-B01CDB360111}"/>
          </ac:grpSpMkLst>
        </pc:grpChg>
        <pc:grpChg chg="mod">
          <ac:chgData name="لمياء عبدالله سليمان الحماد" userId="ccb6ec8f-cdbf-4b4c-9502-7600f504e4d0" providerId="ADAL" clId="{9E47062B-0013-E74D-982F-03775B209E67}" dt="2021-12-17T02:15:22.146" v="1860" actId="207"/>
          <ac:grpSpMkLst>
            <pc:docMk/>
            <pc:sldMk cId="1708726216" sldId="328"/>
            <ac:grpSpMk id="10" creationId="{FB4F2980-2C1F-B144-9DD2-0CA6E16BBE73}"/>
          </ac:grpSpMkLst>
        </pc:grpChg>
        <pc:grpChg chg="mod">
          <ac:chgData name="لمياء عبدالله سليمان الحماد" userId="ccb6ec8f-cdbf-4b4c-9502-7600f504e4d0" providerId="ADAL" clId="{9E47062B-0013-E74D-982F-03775B209E67}" dt="2021-12-17T02:15:22.146" v="1860" actId="207"/>
          <ac:grpSpMkLst>
            <pc:docMk/>
            <pc:sldMk cId="1708726216" sldId="328"/>
            <ac:grpSpMk id="11" creationId="{C6FF75C6-1DBD-7D4B-A704-3E6BD18ACF94}"/>
          </ac:grpSpMkLst>
        </pc:grpChg>
        <pc:grpChg chg="mod">
          <ac:chgData name="لمياء عبدالله سليمان الحماد" userId="ccb6ec8f-cdbf-4b4c-9502-7600f504e4d0" providerId="ADAL" clId="{9E47062B-0013-E74D-982F-03775B209E67}" dt="2021-12-17T02:15:22.146" v="1860" actId="207"/>
          <ac:grpSpMkLst>
            <pc:docMk/>
            <pc:sldMk cId="1708726216" sldId="328"/>
            <ac:grpSpMk id="12" creationId="{E18C33CD-D456-C34E-A77D-67284B2666BB}"/>
          </ac:grpSpMkLst>
        </pc:grpChg>
        <pc:grpChg chg="add del mod">
          <ac:chgData name="لمياء عبدالله سليمان الحماد" userId="ccb6ec8f-cdbf-4b4c-9502-7600f504e4d0" providerId="ADAL" clId="{9E47062B-0013-E74D-982F-03775B209E67}" dt="2021-12-15T12:59:20.541" v="1306"/>
          <ac:grpSpMkLst>
            <pc:docMk/>
            <pc:sldMk cId="1708726216" sldId="328"/>
            <ac:grpSpMk id="24" creationId="{880EB110-22F5-8C49-850D-1AE540BD2C86}"/>
          </ac:grpSpMkLst>
        </pc:grpChg>
        <pc:grpChg chg="mod">
          <ac:chgData name="لمياء عبدالله سليمان الحماد" userId="ccb6ec8f-cdbf-4b4c-9502-7600f504e4d0" providerId="ADAL" clId="{9E47062B-0013-E74D-982F-03775B209E67}" dt="2021-12-15T12:59:18.669" v="1305"/>
          <ac:grpSpMkLst>
            <pc:docMk/>
            <pc:sldMk cId="1708726216" sldId="328"/>
            <ac:grpSpMk id="25" creationId="{06C0D0CD-C524-404F-9102-FDA04EEE8ECC}"/>
          </ac:grpSpMkLst>
        </pc:grpChg>
        <pc:grpChg chg="mod">
          <ac:chgData name="لمياء عبدالله سليمان الحماد" userId="ccb6ec8f-cdbf-4b4c-9502-7600f504e4d0" providerId="ADAL" clId="{9E47062B-0013-E74D-982F-03775B209E67}" dt="2021-12-15T12:59:18.669" v="1305"/>
          <ac:grpSpMkLst>
            <pc:docMk/>
            <pc:sldMk cId="1708726216" sldId="328"/>
            <ac:grpSpMk id="26" creationId="{A138420A-CBED-404E-B794-38A22D68F29A}"/>
          </ac:grpSpMkLst>
        </pc:grpChg>
        <pc:grpChg chg="mod">
          <ac:chgData name="لمياء عبدالله سليمان الحماد" userId="ccb6ec8f-cdbf-4b4c-9502-7600f504e4d0" providerId="ADAL" clId="{9E47062B-0013-E74D-982F-03775B209E67}" dt="2021-12-15T12:59:18.669" v="1305"/>
          <ac:grpSpMkLst>
            <pc:docMk/>
            <pc:sldMk cId="1708726216" sldId="328"/>
            <ac:grpSpMk id="27" creationId="{60983429-4372-864F-9369-BFA00860F28E}"/>
          </ac:grpSpMkLst>
        </pc:grpChg>
        <pc:grpChg chg="mod">
          <ac:chgData name="لمياء عبدالله سليمان الحماد" userId="ccb6ec8f-cdbf-4b4c-9502-7600f504e4d0" providerId="ADAL" clId="{9E47062B-0013-E74D-982F-03775B209E67}" dt="2021-12-15T12:59:18.669" v="1305"/>
          <ac:grpSpMkLst>
            <pc:docMk/>
            <pc:sldMk cId="1708726216" sldId="328"/>
            <ac:grpSpMk id="28" creationId="{07E80F2C-E40A-C34D-97B3-20A9992BD0CB}"/>
          </ac:grpSpMkLst>
        </pc:grpChg>
        <pc:graphicFrameChg chg="add del mod">
          <ac:chgData name="لمياء عبدالله سليمان الحماد" userId="ccb6ec8f-cdbf-4b4c-9502-7600f504e4d0" providerId="ADAL" clId="{9E47062B-0013-E74D-982F-03775B209E67}" dt="2021-12-17T02:15:51.995" v="1866"/>
          <ac:graphicFrameMkLst>
            <pc:docMk/>
            <pc:sldMk cId="1708726216" sldId="328"/>
            <ac:graphicFrameMk id="2" creationId="{C224448F-20D0-864A-9740-03A85FE68CFB}"/>
          </ac:graphicFrameMkLst>
        </pc:graphicFrameChg>
        <pc:graphicFrameChg chg="add del mod">
          <ac:chgData name="لمياء عبدالله سليمان الحماد" userId="ccb6ec8f-cdbf-4b4c-9502-7600f504e4d0" providerId="ADAL" clId="{9E47062B-0013-E74D-982F-03775B209E67}" dt="2021-12-17T02:16:34.405" v="1879"/>
          <ac:graphicFrameMkLst>
            <pc:docMk/>
            <pc:sldMk cId="1708726216" sldId="328"/>
            <ac:graphicFrameMk id="3" creationId="{844244CF-8243-6444-ABA5-6D32914D4569}"/>
          </ac:graphicFrameMkLst>
        </pc:graphicFrameChg>
        <pc:graphicFrameChg chg="mod modGraphic">
          <ac:chgData name="لمياء عبدالله سليمان الحماد" userId="ccb6ec8f-cdbf-4b4c-9502-7600f504e4d0" providerId="ADAL" clId="{9E47062B-0013-E74D-982F-03775B209E67}" dt="2021-12-17T02:19:31.326" v="2113"/>
          <ac:graphicFrameMkLst>
            <pc:docMk/>
            <pc:sldMk cId="1708726216" sldId="328"/>
            <ac:graphicFrameMk id="14" creationId="{3D2E0607-1397-404D-A0A3-F6992B3ACB8C}"/>
          </ac:graphicFrameMkLst>
        </pc:graphicFrameChg>
        <pc:picChg chg="del mod">
          <ac:chgData name="لمياء عبدالله سليمان الحماد" userId="ccb6ec8f-cdbf-4b4c-9502-7600f504e4d0" providerId="ADAL" clId="{9E47062B-0013-E74D-982F-03775B209E67}" dt="2021-12-15T12:56:11.627" v="1247" actId="478"/>
          <ac:picMkLst>
            <pc:docMk/>
            <pc:sldMk cId="1708726216" sldId="328"/>
            <ac:picMk id="13" creationId="{8935DE22-8F2C-C947-B156-40ACD942E15A}"/>
          </ac:picMkLst>
        </pc:picChg>
      </pc:sldChg>
      <pc:sldChg chg="addSp modSp mod">
        <pc:chgData name="لمياء عبدالله سليمان الحماد" userId="ccb6ec8f-cdbf-4b4c-9502-7600f504e4d0" providerId="ADAL" clId="{9E47062B-0013-E74D-982F-03775B209E67}" dt="2021-12-17T02:15:11.070" v="1857" actId="1076"/>
        <pc:sldMkLst>
          <pc:docMk/>
          <pc:sldMk cId="4054428970" sldId="329"/>
        </pc:sldMkLst>
        <pc:spChg chg="mod">
          <ac:chgData name="لمياء عبدالله سليمان الحماد" userId="ccb6ec8f-cdbf-4b4c-9502-7600f504e4d0" providerId="ADAL" clId="{9E47062B-0013-E74D-982F-03775B209E67}" dt="2021-12-17T02:15:11.070" v="1857" actId="1076"/>
          <ac:spMkLst>
            <pc:docMk/>
            <pc:sldMk cId="4054428970" sldId="329"/>
            <ac:spMk id="2" creationId="{8BA8B87F-785C-014E-844F-21D2FB2922C2}"/>
          </ac:spMkLst>
        </pc:spChg>
        <pc:spChg chg="add mod">
          <ac:chgData name="لمياء عبدالله سليمان الحماد" userId="ccb6ec8f-cdbf-4b4c-9502-7600f504e4d0" providerId="ADAL" clId="{9E47062B-0013-E74D-982F-03775B209E67}" dt="2021-12-15T11:25:58.114" v="559"/>
          <ac:spMkLst>
            <pc:docMk/>
            <pc:sldMk cId="4054428970" sldId="329"/>
            <ac:spMk id="3" creationId="{234ACB76-2905-FE46-B92B-7F323F1FDC28}"/>
          </ac:spMkLst>
        </pc:spChg>
        <pc:spChg chg="mod">
          <ac:chgData name="لمياء عبدالله سليمان الحماد" userId="ccb6ec8f-cdbf-4b4c-9502-7600f504e4d0" providerId="ADAL" clId="{9E47062B-0013-E74D-982F-03775B209E67}" dt="2021-12-17T02:15:00.293" v="1853" actId="1076"/>
          <ac:spMkLst>
            <pc:docMk/>
            <pc:sldMk cId="4054428970" sldId="329"/>
            <ac:spMk id="8" creationId="{26018C9E-60EC-2546-ACCD-5659BCE3ACBE}"/>
          </ac:spMkLst>
        </pc:spChg>
        <pc:picChg chg="mod">
          <ac:chgData name="لمياء عبدالله سليمان الحماد" userId="ccb6ec8f-cdbf-4b4c-9502-7600f504e4d0" providerId="ADAL" clId="{9E47062B-0013-E74D-982F-03775B209E67}" dt="2021-12-17T02:15:02.920" v="1854" actId="1076"/>
          <ac:picMkLst>
            <pc:docMk/>
            <pc:sldMk cId="4054428970" sldId="329"/>
            <ac:picMk id="9" creationId="{355E1B42-F885-7E46-A037-DB7B086CB4BB}"/>
          </ac:picMkLst>
        </pc:picChg>
      </pc:sldChg>
      <pc:sldChg chg="addSp delSp modSp add mod ord">
        <pc:chgData name="لمياء عبدالله سليمان الحماد" userId="ccb6ec8f-cdbf-4b4c-9502-7600f504e4d0" providerId="ADAL" clId="{9E47062B-0013-E74D-982F-03775B209E67}" dt="2021-12-15T12:50:42.902" v="1189" actId="20577"/>
        <pc:sldMkLst>
          <pc:docMk/>
          <pc:sldMk cId="1505185427" sldId="330"/>
        </pc:sldMkLst>
        <pc:spChg chg="add del mod">
          <ac:chgData name="لمياء عبدالله سليمان الحماد" userId="ccb6ec8f-cdbf-4b4c-9502-7600f504e4d0" providerId="ADAL" clId="{9E47062B-0013-E74D-982F-03775B209E67}" dt="2021-12-15T09:24:43.935" v="80"/>
          <ac:spMkLst>
            <pc:docMk/>
            <pc:sldMk cId="1505185427" sldId="330"/>
            <ac:spMk id="2" creationId="{409C50D5-152C-AF4A-9889-B4169ED97434}"/>
          </ac:spMkLst>
        </pc:spChg>
        <pc:spChg chg="add del mod">
          <ac:chgData name="لمياء عبدالله سليمان الحماد" userId="ccb6ec8f-cdbf-4b4c-9502-7600f504e4d0" providerId="ADAL" clId="{9E47062B-0013-E74D-982F-03775B209E67}" dt="2021-12-15T11:25:17.173" v="557" actId="478"/>
          <ac:spMkLst>
            <pc:docMk/>
            <pc:sldMk cId="1505185427" sldId="330"/>
            <ac:spMk id="6" creationId="{CBF2CFA6-20D1-CD40-B48D-321144F9DBDC}"/>
          </ac:spMkLst>
        </pc:spChg>
        <pc:spChg chg="add mod">
          <ac:chgData name="لمياء عبدالله سليمان الحماد" userId="ccb6ec8f-cdbf-4b4c-9502-7600f504e4d0" providerId="ADAL" clId="{9E47062B-0013-E74D-982F-03775B209E67}" dt="2021-12-15T11:26:32.761" v="563"/>
          <ac:spMkLst>
            <pc:docMk/>
            <pc:sldMk cId="1505185427" sldId="330"/>
            <ac:spMk id="7" creationId="{9C2865F1-0EF5-7749-B5E9-80230E892420}"/>
          </ac:spMkLst>
        </pc:spChg>
        <pc:spChg chg="add mod">
          <ac:chgData name="لمياء عبدالله سليمان الحماد" userId="ccb6ec8f-cdbf-4b4c-9502-7600f504e4d0" providerId="ADAL" clId="{9E47062B-0013-E74D-982F-03775B209E67}" dt="2021-12-15T12:50:42.902" v="1189" actId="20577"/>
          <ac:spMkLst>
            <pc:docMk/>
            <pc:sldMk cId="1505185427" sldId="330"/>
            <ac:spMk id="8" creationId="{DBC4E608-94BD-1740-A0D0-616291D49D54}"/>
          </ac:spMkLst>
        </pc:spChg>
        <pc:spChg chg="mod">
          <ac:chgData name="لمياء عبدالله سليمان الحماد" userId="ccb6ec8f-cdbf-4b4c-9502-7600f504e4d0" providerId="ADAL" clId="{9E47062B-0013-E74D-982F-03775B209E67}" dt="2021-12-15T09:24:04.663" v="61" actId="20577"/>
          <ac:spMkLst>
            <pc:docMk/>
            <pc:sldMk cId="1505185427" sldId="330"/>
            <ac:spMk id="1282" creationId="{00000000-0000-0000-0000-000000000000}"/>
          </ac:spMkLst>
        </pc:spChg>
        <pc:spChg chg="mod">
          <ac:chgData name="لمياء عبدالله سليمان الحماد" userId="ccb6ec8f-cdbf-4b4c-9502-7600f504e4d0" providerId="ADAL" clId="{9E47062B-0013-E74D-982F-03775B209E67}" dt="2021-12-15T10:41:36.864" v="159" actId="20577"/>
          <ac:spMkLst>
            <pc:docMk/>
            <pc:sldMk cId="1505185427" sldId="330"/>
            <ac:spMk id="1283" creationId="{00000000-0000-0000-0000-000000000000}"/>
          </ac:spMkLst>
        </pc:spChg>
        <pc:spChg chg="del">
          <ac:chgData name="لمياء عبدالله سليمان الحماد" userId="ccb6ec8f-cdbf-4b4c-9502-7600f504e4d0" providerId="ADAL" clId="{9E47062B-0013-E74D-982F-03775B209E67}" dt="2021-12-15T09:24:24.642" v="64" actId="478"/>
          <ac:spMkLst>
            <pc:docMk/>
            <pc:sldMk cId="1505185427" sldId="330"/>
            <ac:spMk id="1284" creationId="{00000000-0000-0000-0000-000000000000}"/>
          </ac:spMkLst>
        </pc:spChg>
      </pc:sldChg>
      <pc:sldChg chg="addSp delSp modSp mod">
        <pc:chgData name="لمياء عبدالله سليمان الحماد" userId="ccb6ec8f-cdbf-4b4c-9502-7600f504e4d0" providerId="ADAL" clId="{9E47062B-0013-E74D-982F-03775B209E67}" dt="2021-12-15T12:50:48.107" v="1190"/>
        <pc:sldMkLst>
          <pc:docMk/>
          <pc:sldMk cId="2590722784" sldId="331"/>
        </pc:sldMkLst>
        <pc:spChg chg="add mod">
          <ac:chgData name="لمياء عبدالله سليمان الحماد" userId="ccb6ec8f-cdbf-4b4c-9502-7600f504e4d0" providerId="ADAL" clId="{9E47062B-0013-E74D-982F-03775B209E67}" dt="2021-12-15T11:26:36.223" v="565"/>
          <ac:spMkLst>
            <pc:docMk/>
            <pc:sldMk cId="2590722784" sldId="331"/>
            <ac:spMk id="5" creationId="{9B958D32-4381-5D49-A462-B4F428FBA2A3}"/>
          </ac:spMkLst>
        </pc:spChg>
        <pc:spChg chg="del">
          <ac:chgData name="لمياء عبدالله سليمان الحماد" userId="ccb6ec8f-cdbf-4b4c-9502-7600f504e4d0" providerId="ADAL" clId="{9E47062B-0013-E74D-982F-03775B209E67}" dt="2021-12-15T11:25:24.869" v="558" actId="478"/>
          <ac:spMkLst>
            <pc:docMk/>
            <pc:sldMk cId="2590722784" sldId="331"/>
            <ac:spMk id="6" creationId="{CBF2CFA6-20D1-CD40-B48D-321144F9DBDC}"/>
          </ac:spMkLst>
        </pc:spChg>
        <pc:spChg chg="add mod">
          <ac:chgData name="لمياء عبدالله سليمان الحماد" userId="ccb6ec8f-cdbf-4b4c-9502-7600f504e4d0" providerId="ADAL" clId="{9E47062B-0013-E74D-982F-03775B209E67}" dt="2021-12-15T12:50:48.107" v="1190"/>
          <ac:spMkLst>
            <pc:docMk/>
            <pc:sldMk cId="2590722784" sldId="331"/>
            <ac:spMk id="7" creationId="{3C2306F5-5D45-034D-86E5-8332D708B5B9}"/>
          </ac:spMkLst>
        </pc:spChg>
      </pc:sldChg>
      <pc:sldChg chg="modSp mod">
        <pc:chgData name="لمياء عبدالله سليمان الحماد" userId="ccb6ec8f-cdbf-4b4c-9502-7600f504e4d0" providerId="ADAL" clId="{9E47062B-0013-E74D-982F-03775B209E67}" dt="2021-12-17T02:13:14.702" v="1779" actId="20577"/>
        <pc:sldMkLst>
          <pc:docMk/>
          <pc:sldMk cId="4178433571" sldId="332"/>
        </pc:sldMkLst>
        <pc:spChg chg="mod">
          <ac:chgData name="لمياء عبدالله سليمان الحماد" userId="ccb6ec8f-cdbf-4b4c-9502-7600f504e4d0" providerId="ADAL" clId="{9E47062B-0013-E74D-982F-03775B209E67}" dt="2021-12-17T02:13:14.702" v="1779" actId="20577"/>
          <ac:spMkLst>
            <pc:docMk/>
            <pc:sldMk cId="4178433571" sldId="332"/>
            <ac:spMk id="24" creationId="{8DAB5EEC-38A2-4820-801B-CA3A5F1CC522}"/>
          </ac:spMkLst>
        </pc:spChg>
        <pc:spChg chg="mod">
          <ac:chgData name="لمياء عبدالله سليمان الحماد" userId="ccb6ec8f-cdbf-4b4c-9502-7600f504e4d0" providerId="ADAL" clId="{9E47062B-0013-E74D-982F-03775B209E67}" dt="2021-12-15T13:03:11.810" v="1373" actId="1076"/>
          <ac:spMkLst>
            <pc:docMk/>
            <pc:sldMk cId="4178433571" sldId="332"/>
            <ac:spMk id="30" creationId="{0E078763-5C62-4803-8A78-7F2C939AF03F}"/>
          </ac:spMkLst>
        </pc:spChg>
        <pc:spChg chg="mod">
          <ac:chgData name="لمياء عبدالله سليمان الحماد" userId="ccb6ec8f-cdbf-4b4c-9502-7600f504e4d0" providerId="ADAL" clId="{9E47062B-0013-E74D-982F-03775B209E67}" dt="2021-12-15T13:03:22.361" v="1391" actId="20577"/>
          <ac:spMkLst>
            <pc:docMk/>
            <pc:sldMk cId="4178433571" sldId="332"/>
            <ac:spMk id="1477" creationId="{00000000-0000-0000-0000-000000000000}"/>
          </ac:spMkLst>
        </pc:spChg>
      </pc:sldChg>
      <pc:sldChg chg="addSp delSp modSp mod">
        <pc:chgData name="لمياء عبدالله سليمان الحماد" userId="ccb6ec8f-cdbf-4b4c-9502-7600f504e4d0" providerId="ADAL" clId="{9E47062B-0013-E74D-982F-03775B209E67}" dt="2021-12-17T02:13:37.358" v="1782" actId="207"/>
        <pc:sldMkLst>
          <pc:docMk/>
          <pc:sldMk cId="4272384138" sldId="333"/>
        </pc:sldMkLst>
        <pc:spChg chg="add del mod">
          <ac:chgData name="لمياء عبدالله سليمان الحماد" userId="ccb6ec8f-cdbf-4b4c-9502-7600f504e4d0" providerId="ADAL" clId="{9E47062B-0013-E74D-982F-03775B209E67}" dt="2021-12-15T12:58:13.763" v="1281"/>
          <ac:spMkLst>
            <pc:docMk/>
            <pc:sldMk cId="4272384138" sldId="333"/>
            <ac:spMk id="2" creationId="{07260963-29B8-0B42-9173-50B0689F284F}"/>
          </ac:spMkLst>
        </pc:spChg>
        <pc:spChg chg="add del mod">
          <ac:chgData name="لمياء عبدالله سليمان الحماد" userId="ccb6ec8f-cdbf-4b4c-9502-7600f504e4d0" providerId="ADAL" clId="{9E47062B-0013-E74D-982F-03775B209E67}" dt="2021-12-15T13:00:30.705" v="1325"/>
          <ac:spMkLst>
            <pc:docMk/>
            <pc:sldMk cId="4272384138" sldId="333"/>
            <ac:spMk id="3" creationId="{D33F8440-8FB6-164B-8A95-2B2A70737A0D}"/>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31" creationId="{581C3C71-5B80-4244-81E1-DE4FA8D486B6}"/>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32" creationId="{3760E297-768E-2549-83BD-036E75E48C00}"/>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33" creationId="{76C4AEBA-2FA8-E348-A54C-698783DBA634}"/>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34" creationId="{291EE615-13C6-7F49-B35C-F9D0177171CA}"/>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35" creationId="{3E86F6EB-436F-5245-9AA6-ED5CB50DF8BD}"/>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36" creationId="{998D9130-D0E7-414C-B2D2-6A03B57889CB}"/>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39" creationId="{226F23B5-283B-F040-816C-B781C2D3F936}"/>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0" creationId="{8EF23785-5A2F-5149-9DF0-FBA793A62FDA}"/>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1" creationId="{14AE6CF0-F80E-CF40-AC7B-97AF4E85BAF5}"/>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2" creationId="{C19EBD8A-5743-E548-84C1-4F48D0EBB37B}"/>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3" creationId="{008D6E91-157F-7A45-960F-869CBE7F2359}"/>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4" creationId="{613F6CFE-DAC5-0C43-A14B-0DE4D09C8789}"/>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5" creationId="{218E0DF4-0D10-DA4A-9D41-6511F80FABAC}"/>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6" creationId="{C37693EE-2F94-D84C-836E-103FD46FB6FC}"/>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7" creationId="{D790BDE0-6409-FE41-A0F2-4D999E94FEF9}"/>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8" creationId="{A2BA418F-E035-2D42-8572-85E9E985E729}"/>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49" creationId="{AB98617F-F479-FC42-8295-EBE56A5FA14C}"/>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50" creationId="{AB12CF99-5376-4540-AAF3-CB4CCDD223A1}"/>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51" creationId="{560E8C64-4AF8-494E-AD92-C1A15459A22C}"/>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52" creationId="{F07B3E21-08F8-D047-9799-AE0ECEBFC469}"/>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53" creationId="{1008D65B-C5AC-8142-B483-EC6E2FB69CC6}"/>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54" creationId="{FCFD65D4-5A75-EF40-89E8-8EDE3E044163}"/>
          </ac:spMkLst>
        </pc:spChg>
        <pc:spChg chg="mod">
          <ac:chgData name="لمياء عبدالله سليمان الحماد" userId="ccb6ec8f-cdbf-4b4c-9502-7600f504e4d0" providerId="ADAL" clId="{9E47062B-0013-E74D-982F-03775B209E67}" dt="2021-12-17T02:13:37.358" v="1782" actId="207"/>
          <ac:spMkLst>
            <pc:docMk/>
            <pc:sldMk cId="4272384138" sldId="333"/>
            <ac:spMk id="55" creationId="{ACA2A9B0-F1DE-154B-9942-A4FD11760F3F}"/>
          </ac:spMkLst>
        </pc:spChg>
        <pc:spChg chg="add mod">
          <ac:chgData name="لمياء عبدالله سليمان الحماد" userId="ccb6ec8f-cdbf-4b4c-9502-7600f504e4d0" providerId="ADAL" clId="{9E47062B-0013-E74D-982F-03775B209E67}" dt="2021-12-17T02:13:37.358" v="1782" actId="207"/>
          <ac:spMkLst>
            <pc:docMk/>
            <pc:sldMk cId="4272384138" sldId="333"/>
            <ac:spMk id="56" creationId="{D660926F-2822-5844-994E-475710BB552E}"/>
          </ac:spMkLst>
        </pc:spChg>
        <pc:spChg chg="mod">
          <ac:chgData name="لمياء عبدالله سليمان الحماد" userId="ccb6ec8f-cdbf-4b4c-9502-7600f504e4d0" providerId="ADAL" clId="{9E47062B-0013-E74D-982F-03775B209E67}" dt="2021-12-15T12:58:30.357" v="1285" actId="1076"/>
          <ac:spMkLst>
            <pc:docMk/>
            <pc:sldMk cId="4272384138" sldId="333"/>
            <ac:spMk id="1216" creationId="{00000000-0000-0000-0000-000000000000}"/>
          </ac:spMkLst>
        </pc:spChg>
        <pc:spChg chg="mod">
          <ac:chgData name="لمياء عبدالله سليمان الحماد" userId="ccb6ec8f-cdbf-4b4c-9502-7600f504e4d0" providerId="ADAL" clId="{9E47062B-0013-E74D-982F-03775B209E67}" dt="2021-12-15T12:58:24.977" v="1284" actId="313"/>
          <ac:spMkLst>
            <pc:docMk/>
            <pc:sldMk cId="4272384138" sldId="333"/>
            <ac:spMk id="1217" creationId="{00000000-0000-0000-0000-000000000000}"/>
          </ac:spMkLst>
        </pc:spChg>
        <pc:spChg chg="mod">
          <ac:chgData name="لمياء عبدالله سليمان الحماد" userId="ccb6ec8f-cdbf-4b4c-9502-7600f504e4d0" providerId="ADAL" clId="{9E47062B-0013-E74D-982F-03775B209E67}" dt="2021-12-15T12:58:12.048" v="1279" actId="554"/>
          <ac:spMkLst>
            <pc:docMk/>
            <pc:sldMk cId="4272384138" sldId="333"/>
            <ac:spMk id="1218"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19" creationId="{00000000-0000-0000-0000-000000000000}"/>
          </ac:spMkLst>
        </pc:spChg>
        <pc:spChg chg="mod">
          <ac:chgData name="لمياء عبدالله سليمان الحماد" userId="ccb6ec8f-cdbf-4b4c-9502-7600f504e4d0" providerId="ADAL" clId="{9E47062B-0013-E74D-982F-03775B209E67}" dt="2021-12-15T12:58:12.048" v="1279" actId="554"/>
          <ac:spMkLst>
            <pc:docMk/>
            <pc:sldMk cId="4272384138" sldId="333"/>
            <ac:spMk id="1220"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21" creationId="{00000000-0000-0000-0000-000000000000}"/>
          </ac:spMkLst>
        </pc:spChg>
        <pc:spChg chg="mod">
          <ac:chgData name="لمياء عبدالله سليمان الحماد" userId="ccb6ec8f-cdbf-4b4c-9502-7600f504e4d0" providerId="ADAL" clId="{9E47062B-0013-E74D-982F-03775B209E67}" dt="2021-12-15T12:58:12.048" v="1279" actId="554"/>
          <ac:spMkLst>
            <pc:docMk/>
            <pc:sldMk cId="4272384138" sldId="333"/>
            <ac:spMk id="1222" creationId="{00000000-0000-0000-0000-000000000000}"/>
          </ac:spMkLst>
        </pc:spChg>
        <pc:spChg chg="mod">
          <ac:chgData name="لمياء عبدالله سليمان الحماد" userId="ccb6ec8f-cdbf-4b4c-9502-7600f504e4d0" providerId="ADAL" clId="{9E47062B-0013-E74D-982F-03775B209E67}" dt="2021-12-15T12:59:20.715" v="1307" actId="1035"/>
          <ac:spMkLst>
            <pc:docMk/>
            <pc:sldMk cId="4272384138" sldId="333"/>
            <ac:spMk id="1223" creationId="{00000000-0000-0000-0000-000000000000}"/>
          </ac:spMkLst>
        </pc:spChg>
        <pc:spChg chg="del mod">
          <ac:chgData name="لمياء عبدالله سليمان الحماد" userId="ccb6ec8f-cdbf-4b4c-9502-7600f504e4d0" providerId="ADAL" clId="{9E47062B-0013-E74D-982F-03775B209E67}" dt="2021-12-15T13:00:55.343" v="1332" actId="478"/>
          <ac:spMkLst>
            <pc:docMk/>
            <pc:sldMk cId="4272384138" sldId="333"/>
            <ac:spMk id="1224"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26"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27"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28"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29"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30"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31"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32"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33"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34"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36"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37"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38" creationId="{00000000-0000-0000-0000-000000000000}"/>
          </ac:spMkLst>
        </pc:spChg>
        <pc:spChg chg="mod">
          <ac:chgData name="لمياء عبدالله سليمان الحماد" userId="ccb6ec8f-cdbf-4b4c-9502-7600f504e4d0" providerId="ADAL" clId="{9E47062B-0013-E74D-982F-03775B209E67}" dt="2021-12-15T12:57:18.709" v="1271" actId="255"/>
          <ac:spMkLst>
            <pc:docMk/>
            <pc:sldMk cId="4272384138" sldId="333"/>
            <ac:spMk id="1239" creationId="{00000000-0000-0000-0000-000000000000}"/>
          </ac:spMkLst>
        </pc:spChg>
        <pc:spChg chg="mod">
          <ac:chgData name="لمياء عبدالله سليمان الحماد" userId="ccb6ec8f-cdbf-4b4c-9502-7600f504e4d0" providerId="ADAL" clId="{9E47062B-0013-E74D-982F-03775B209E67}" dt="2021-12-15T12:59:20.715" v="1307" actId="1035"/>
          <ac:spMkLst>
            <pc:docMk/>
            <pc:sldMk cId="4272384138" sldId="333"/>
            <ac:spMk id="1240" creationId="{00000000-0000-0000-0000-000000000000}"/>
          </ac:spMkLst>
        </pc:spChg>
        <pc:spChg chg="mod">
          <ac:chgData name="لمياء عبدالله سليمان الحماد" userId="ccb6ec8f-cdbf-4b4c-9502-7600f504e4d0" providerId="ADAL" clId="{9E47062B-0013-E74D-982F-03775B209E67}" dt="2021-12-15T13:01:10.126" v="1339" actId="1076"/>
          <ac:spMkLst>
            <pc:docMk/>
            <pc:sldMk cId="4272384138" sldId="333"/>
            <ac:spMk id="1241" creationId="{00000000-0000-0000-0000-000000000000}"/>
          </ac:spMkLst>
        </pc:spChg>
        <pc:grpChg chg="add mod">
          <ac:chgData name="لمياء عبدالله سليمان الحماد" userId="ccb6ec8f-cdbf-4b4c-9502-7600f504e4d0" providerId="ADAL" clId="{9E47062B-0013-E74D-982F-03775B209E67}" dt="2021-12-17T02:13:37.358" v="1782" actId="207"/>
          <ac:grpSpMkLst>
            <pc:docMk/>
            <pc:sldMk cId="4272384138" sldId="333"/>
            <ac:grpSpMk id="30" creationId="{BC0B6BE0-547F-2C42-B3D0-AF05C6A94922}"/>
          </ac:grpSpMkLst>
        </pc:grpChg>
        <pc:grpChg chg="add mod">
          <ac:chgData name="لمياء عبدالله سليمان الحماد" userId="ccb6ec8f-cdbf-4b4c-9502-7600f504e4d0" providerId="ADAL" clId="{9E47062B-0013-E74D-982F-03775B209E67}" dt="2021-12-17T02:13:37.358" v="1782" actId="207"/>
          <ac:grpSpMkLst>
            <pc:docMk/>
            <pc:sldMk cId="4272384138" sldId="333"/>
            <ac:grpSpMk id="38" creationId="{26D80266-9FE6-994C-9F9F-B1B5BC813AE4}"/>
          </ac:grpSpMkLst>
        </pc:grpChg>
        <pc:grpChg chg="del mod">
          <ac:chgData name="لمياء عبدالله سليمان الحماد" userId="ccb6ec8f-cdbf-4b4c-9502-7600f504e4d0" providerId="ADAL" clId="{9E47062B-0013-E74D-982F-03775B209E67}" dt="2021-12-15T12:59:46.899" v="1308" actId="478"/>
          <ac:grpSpMkLst>
            <pc:docMk/>
            <pc:sldMk cId="4272384138" sldId="333"/>
            <ac:grpSpMk id="1225" creationId="{00000000-0000-0000-0000-000000000000}"/>
          </ac:grpSpMkLst>
        </pc:grpChg>
        <pc:grpChg chg="del mod">
          <ac:chgData name="لمياء عبدالله سليمان الحماد" userId="ccb6ec8f-cdbf-4b4c-9502-7600f504e4d0" providerId="ADAL" clId="{9E47062B-0013-E74D-982F-03775B209E67}" dt="2021-12-15T13:00:37.517" v="1326" actId="478"/>
          <ac:grpSpMkLst>
            <pc:docMk/>
            <pc:sldMk cId="4272384138" sldId="333"/>
            <ac:grpSpMk id="1235" creationId="{00000000-0000-0000-0000-000000000000}"/>
          </ac:grpSpMkLst>
        </pc:grpChg>
      </pc:sldChg>
      <pc:sldChg chg="delSp modSp mod">
        <pc:chgData name="لمياء عبدالله سليمان الحماد" userId="ccb6ec8f-cdbf-4b4c-9502-7600f504e4d0" providerId="ADAL" clId="{9E47062B-0013-E74D-982F-03775B209E67}" dt="2021-12-17T02:14:44.417" v="1852" actId="113"/>
        <pc:sldMkLst>
          <pc:docMk/>
          <pc:sldMk cId="762073364" sldId="334"/>
        </pc:sldMkLst>
        <pc:spChg chg="del">
          <ac:chgData name="لمياء عبدالله سليمان الحماد" userId="ccb6ec8f-cdbf-4b4c-9502-7600f504e4d0" providerId="ADAL" clId="{9E47062B-0013-E74D-982F-03775B209E67}" dt="2021-12-17T02:13:45.453" v="1783" actId="478"/>
          <ac:spMkLst>
            <pc:docMk/>
            <pc:sldMk cId="762073364" sldId="334"/>
            <ac:spMk id="23" creationId="{F3E23BD1-C138-4CB7-BBA1-C683AB7B0320}"/>
          </ac:spMkLst>
        </pc:spChg>
        <pc:spChg chg="mod">
          <ac:chgData name="لمياء عبدالله سليمان الحماد" userId="ccb6ec8f-cdbf-4b4c-9502-7600f504e4d0" providerId="ADAL" clId="{9E47062B-0013-E74D-982F-03775B209E67}" dt="2021-12-17T02:14:15.085" v="1820" actId="1036"/>
          <ac:spMkLst>
            <pc:docMk/>
            <pc:sldMk cId="762073364" sldId="334"/>
            <ac:spMk id="1477" creationId="{00000000-0000-0000-0000-000000000000}"/>
          </ac:spMkLst>
        </pc:spChg>
        <pc:spChg chg="mod">
          <ac:chgData name="لمياء عبدالله سليمان الحماد" userId="ccb6ec8f-cdbf-4b4c-9502-7600f504e4d0" providerId="ADAL" clId="{9E47062B-0013-E74D-982F-03775B209E67}" dt="2021-12-17T02:14:33.025" v="1851" actId="1038"/>
          <ac:spMkLst>
            <pc:docMk/>
            <pc:sldMk cId="762073364" sldId="334"/>
            <ac:spMk id="1479" creationId="{00000000-0000-0000-0000-000000000000}"/>
          </ac:spMkLst>
        </pc:spChg>
        <pc:spChg chg="mod">
          <ac:chgData name="لمياء عبدالله سليمان الحماد" userId="ccb6ec8f-cdbf-4b4c-9502-7600f504e4d0" providerId="ADAL" clId="{9E47062B-0013-E74D-982F-03775B209E67}" dt="2021-12-17T02:14:33.025" v="1851" actId="1038"/>
          <ac:spMkLst>
            <pc:docMk/>
            <pc:sldMk cId="762073364" sldId="334"/>
            <ac:spMk id="1480" creationId="{00000000-0000-0000-0000-000000000000}"/>
          </ac:spMkLst>
        </pc:spChg>
        <pc:spChg chg="mod">
          <ac:chgData name="لمياء عبدالله سليمان الحماد" userId="ccb6ec8f-cdbf-4b4c-9502-7600f504e4d0" providerId="ADAL" clId="{9E47062B-0013-E74D-982F-03775B209E67}" dt="2021-12-17T02:14:44.417" v="1852" actId="113"/>
          <ac:spMkLst>
            <pc:docMk/>
            <pc:sldMk cId="762073364" sldId="334"/>
            <ac:spMk id="1482" creationId="{00000000-0000-0000-0000-000000000000}"/>
          </ac:spMkLst>
        </pc:spChg>
        <pc:spChg chg="mod">
          <ac:chgData name="لمياء عبدالله سليمان الحماد" userId="ccb6ec8f-cdbf-4b4c-9502-7600f504e4d0" providerId="ADAL" clId="{9E47062B-0013-E74D-982F-03775B209E67}" dt="2021-12-17T02:14:33.025" v="1851" actId="1038"/>
          <ac:spMkLst>
            <pc:docMk/>
            <pc:sldMk cId="762073364" sldId="334"/>
            <ac:spMk id="1484" creationId="{00000000-0000-0000-0000-000000000000}"/>
          </ac:spMkLst>
        </pc:spChg>
        <pc:spChg chg="mod">
          <ac:chgData name="لمياء عبدالله سليمان الحماد" userId="ccb6ec8f-cdbf-4b4c-9502-7600f504e4d0" providerId="ADAL" clId="{9E47062B-0013-E74D-982F-03775B209E67}" dt="2021-12-17T02:14:33.025" v="1851" actId="1038"/>
          <ac:spMkLst>
            <pc:docMk/>
            <pc:sldMk cId="762073364" sldId="334"/>
            <ac:spMk id="1489" creationId="{00000000-0000-0000-0000-000000000000}"/>
          </ac:spMkLst>
        </pc:spChg>
        <pc:spChg chg="mod">
          <ac:chgData name="لمياء عبدالله سليمان الحماد" userId="ccb6ec8f-cdbf-4b4c-9502-7600f504e4d0" providerId="ADAL" clId="{9E47062B-0013-E74D-982F-03775B209E67}" dt="2021-12-17T02:14:44.417" v="1852" actId="113"/>
          <ac:spMkLst>
            <pc:docMk/>
            <pc:sldMk cId="762073364" sldId="334"/>
            <ac:spMk id="1490" creationId="{00000000-0000-0000-0000-000000000000}"/>
          </ac:spMkLst>
        </pc:spChg>
        <pc:spChg chg="mod">
          <ac:chgData name="لمياء عبدالله سليمان الحماد" userId="ccb6ec8f-cdbf-4b4c-9502-7600f504e4d0" providerId="ADAL" clId="{9E47062B-0013-E74D-982F-03775B209E67}" dt="2021-12-17T02:14:44.417" v="1852" actId="113"/>
          <ac:spMkLst>
            <pc:docMk/>
            <pc:sldMk cId="762073364" sldId="334"/>
            <ac:spMk id="1491" creationId="{00000000-0000-0000-0000-000000000000}"/>
          </ac:spMkLst>
        </pc:spChg>
        <pc:spChg chg="mod">
          <ac:chgData name="لمياء عبدالله سليمان الحماد" userId="ccb6ec8f-cdbf-4b4c-9502-7600f504e4d0" providerId="ADAL" clId="{9E47062B-0013-E74D-982F-03775B209E67}" dt="2021-12-17T02:14:44.417" v="1852" actId="113"/>
          <ac:spMkLst>
            <pc:docMk/>
            <pc:sldMk cId="762073364" sldId="334"/>
            <ac:spMk id="1492" creationId="{00000000-0000-0000-0000-000000000000}"/>
          </ac:spMkLst>
        </pc:spChg>
        <pc:spChg chg="mod">
          <ac:chgData name="لمياء عبدالله سليمان الحماد" userId="ccb6ec8f-cdbf-4b4c-9502-7600f504e4d0" providerId="ADAL" clId="{9E47062B-0013-E74D-982F-03775B209E67}" dt="2021-12-17T02:14:33.025" v="1851" actId="1038"/>
          <ac:spMkLst>
            <pc:docMk/>
            <pc:sldMk cId="762073364" sldId="334"/>
            <ac:spMk id="1497" creationId="{00000000-0000-0000-0000-000000000000}"/>
          </ac:spMkLst>
        </pc:spChg>
        <pc:spChg chg="mod">
          <ac:chgData name="لمياء عبدالله سليمان الحماد" userId="ccb6ec8f-cdbf-4b4c-9502-7600f504e4d0" providerId="ADAL" clId="{9E47062B-0013-E74D-982F-03775B209E67}" dt="2021-12-17T02:14:33.025" v="1851" actId="1038"/>
          <ac:spMkLst>
            <pc:docMk/>
            <pc:sldMk cId="762073364" sldId="334"/>
            <ac:spMk id="1498" creationId="{00000000-0000-0000-0000-000000000000}"/>
          </ac:spMkLst>
        </pc:spChg>
        <pc:spChg chg="mod">
          <ac:chgData name="لمياء عبدالله سليمان الحماد" userId="ccb6ec8f-cdbf-4b4c-9502-7600f504e4d0" providerId="ADAL" clId="{9E47062B-0013-E74D-982F-03775B209E67}" dt="2021-12-17T02:14:33.025" v="1851" actId="1038"/>
          <ac:spMkLst>
            <pc:docMk/>
            <pc:sldMk cId="762073364" sldId="334"/>
            <ac:spMk id="1499" creationId="{00000000-0000-0000-0000-000000000000}"/>
          </ac:spMkLst>
        </pc:spChg>
        <pc:spChg chg="mod">
          <ac:chgData name="لمياء عبدالله سليمان الحماد" userId="ccb6ec8f-cdbf-4b4c-9502-7600f504e4d0" providerId="ADAL" clId="{9E47062B-0013-E74D-982F-03775B209E67}" dt="2021-12-17T02:14:33.025" v="1851" actId="1038"/>
          <ac:spMkLst>
            <pc:docMk/>
            <pc:sldMk cId="762073364" sldId="334"/>
            <ac:spMk id="1500" creationId="{00000000-0000-0000-0000-000000000000}"/>
          </ac:spMkLst>
        </pc:spChg>
        <pc:cxnChg chg="mod">
          <ac:chgData name="لمياء عبدالله سليمان الحماد" userId="ccb6ec8f-cdbf-4b4c-9502-7600f504e4d0" providerId="ADAL" clId="{9E47062B-0013-E74D-982F-03775B209E67}" dt="2021-12-17T02:14:33.025" v="1851" actId="1038"/>
          <ac:cxnSpMkLst>
            <pc:docMk/>
            <pc:sldMk cId="762073364" sldId="334"/>
            <ac:cxnSpMk id="1478" creationId="{00000000-0000-0000-0000-000000000000}"/>
          </ac:cxnSpMkLst>
        </pc:cxnChg>
        <pc:cxnChg chg="mod">
          <ac:chgData name="لمياء عبدالله سليمان الحماد" userId="ccb6ec8f-cdbf-4b4c-9502-7600f504e4d0" providerId="ADAL" clId="{9E47062B-0013-E74D-982F-03775B209E67}" dt="2021-12-17T02:14:33.025" v="1851" actId="1038"/>
          <ac:cxnSpMkLst>
            <pc:docMk/>
            <pc:sldMk cId="762073364" sldId="334"/>
            <ac:cxnSpMk id="1481" creationId="{00000000-0000-0000-0000-000000000000}"/>
          </ac:cxnSpMkLst>
        </pc:cxnChg>
        <pc:cxnChg chg="mod">
          <ac:chgData name="لمياء عبدالله سليمان الحماد" userId="ccb6ec8f-cdbf-4b4c-9502-7600f504e4d0" providerId="ADAL" clId="{9E47062B-0013-E74D-982F-03775B209E67}" dt="2021-12-17T02:14:33.025" v="1851" actId="1038"/>
          <ac:cxnSpMkLst>
            <pc:docMk/>
            <pc:sldMk cId="762073364" sldId="334"/>
            <ac:cxnSpMk id="1483" creationId="{00000000-0000-0000-0000-000000000000}"/>
          </ac:cxnSpMkLst>
        </pc:cxnChg>
        <pc:cxnChg chg="mod">
          <ac:chgData name="لمياء عبدالله سليمان الحماد" userId="ccb6ec8f-cdbf-4b4c-9502-7600f504e4d0" providerId="ADAL" clId="{9E47062B-0013-E74D-982F-03775B209E67}" dt="2021-12-17T02:14:33.025" v="1851" actId="1038"/>
          <ac:cxnSpMkLst>
            <pc:docMk/>
            <pc:sldMk cId="762073364" sldId="334"/>
            <ac:cxnSpMk id="1486" creationId="{00000000-0000-0000-0000-000000000000}"/>
          </ac:cxnSpMkLst>
        </pc:cxnChg>
        <pc:cxnChg chg="mod">
          <ac:chgData name="لمياء عبدالله سليمان الحماد" userId="ccb6ec8f-cdbf-4b4c-9502-7600f504e4d0" providerId="ADAL" clId="{9E47062B-0013-E74D-982F-03775B209E67}" dt="2021-12-17T02:14:33.025" v="1851" actId="1038"/>
          <ac:cxnSpMkLst>
            <pc:docMk/>
            <pc:sldMk cId="762073364" sldId="334"/>
            <ac:cxnSpMk id="1488" creationId="{00000000-0000-0000-0000-000000000000}"/>
          </ac:cxnSpMkLst>
        </pc:cxnChg>
        <pc:cxnChg chg="mod">
          <ac:chgData name="لمياء عبدالله سليمان الحماد" userId="ccb6ec8f-cdbf-4b4c-9502-7600f504e4d0" providerId="ADAL" clId="{9E47062B-0013-E74D-982F-03775B209E67}" dt="2021-12-17T02:14:33.025" v="1851" actId="1038"/>
          <ac:cxnSpMkLst>
            <pc:docMk/>
            <pc:sldMk cId="762073364" sldId="334"/>
            <ac:cxnSpMk id="1495" creationId="{00000000-0000-0000-0000-000000000000}"/>
          </ac:cxnSpMkLst>
        </pc:cxnChg>
        <pc:cxnChg chg="mod">
          <ac:chgData name="لمياء عبدالله سليمان الحماد" userId="ccb6ec8f-cdbf-4b4c-9502-7600f504e4d0" providerId="ADAL" clId="{9E47062B-0013-E74D-982F-03775B209E67}" dt="2021-12-17T02:14:33.025" v="1851" actId="1038"/>
          <ac:cxnSpMkLst>
            <pc:docMk/>
            <pc:sldMk cId="762073364" sldId="334"/>
            <ac:cxnSpMk id="1496" creationId="{00000000-0000-0000-0000-000000000000}"/>
          </ac:cxnSpMkLst>
        </pc:cxnChg>
      </pc:sldChg>
      <pc:sldMasterChg chg="delSldLayout modSldLayout">
        <pc:chgData name="لمياء عبدالله سليمان الحماد" userId="ccb6ec8f-cdbf-4b4c-9502-7600f504e4d0" providerId="ADAL" clId="{9E47062B-0013-E74D-982F-03775B209E67}" dt="2021-12-15T12:05:23.212" v="859" actId="2696"/>
        <pc:sldMasterMkLst>
          <pc:docMk/>
          <pc:sldMasterMk cId="0" sldId="2147483677"/>
        </pc:sldMasterMkLst>
        <pc:sldLayoutChg chg="del">
          <pc:chgData name="لمياء عبدالله سليمان الحماد" userId="ccb6ec8f-cdbf-4b4c-9502-7600f504e4d0" providerId="ADAL" clId="{9E47062B-0013-E74D-982F-03775B209E67}" dt="2021-12-15T12:05:18.485" v="843" actId="2696"/>
          <pc:sldLayoutMkLst>
            <pc:docMk/>
            <pc:sldMasterMk cId="0" sldId="2147483677"/>
            <pc:sldLayoutMk cId="0" sldId="2147483648"/>
          </pc:sldLayoutMkLst>
        </pc:sldLayoutChg>
        <pc:sldLayoutChg chg="modSp mod">
          <pc:chgData name="لمياء عبدالله سليمان الحماد" userId="ccb6ec8f-cdbf-4b4c-9502-7600f504e4d0" providerId="ADAL" clId="{9E47062B-0013-E74D-982F-03775B209E67}" dt="2021-12-15T11:44:41.565" v="775" actId="1036"/>
          <pc:sldLayoutMkLst>
            <pc:docMk/>
            <pc:sldMasterMk cId="0" sldId="2147483677"/>
            <pc:sldLayoutMk cId="0" sldId="2147483651"/>
          </pc:sldLayoutMkLst>
          <pc:grpChg chg="mod">
            <ac:chgData name="لمياء عبدالله سليمان الحماد" userId="ccb6ec8f-cdbf-4b4c-9502-7600f504e4d0" providerId="ADAL" clId="{9E47062B-0013-E74D-982F-03775B209E67}" dt="2021-12-15T11:44:41.565" v="775" actId="1036"/>
            <ac:grpSpMkLst>
              <pc:docMk/>
              <pc:sldMasterMk cId="0" sldId="2147483677"/>
              <pc:sldLayoutMk cId="0" sldId="2147483651"/>
              <ac:grpSpMk id="133" creationId="{00000000-0000-0000-0000-000000000000}"/>
            </ac:grpSpMkLst>
          </pc:grpChg>
        </pc:sldLayoutChg>
        <pc:sldLayoutChg chg="addSp modSp">
          <pc:chgData name="لمياء عبدالله سليمان الحماد" userId="ccb6ec8f-cdbf-4b4c-9502-7600f504e4d0" providerId="ADAL" clId="{9E47062B-0013-E74D-982F-03775B209E67}" dt="2021-12-15T11:24:53.728" v="556"/>
          <pc:sldLayoutMkLst>
            <pc:docMk/>
            <pc:sldMasterMk cId="0" sldId="2147483677"/>
            <pc:sldLayoutMk cId="0" sldId="2147483652"/>
          </pc:sldLayoutMkLst>
          <pc:spChg chg="add mod">
            <ac:chgData name="لمياء عبدالله سليمان الحماد" userId="ccb6ec8f-cdbf-4b4c-9502-7600f504e4d0" providerId="ADAL" clId="{9E47062B-0013-E74D-982F-03775B209E67}" dt="2021-12-15T11:24:53.728" v="556"/>
            <ac:spMkLst>
              <pc:docMk/>
              <pc:sldMasterMk cId="0" sldId="2147483677"/>
              <pc:sldLayoutMk cId="0" sldId="2147483652"/>
              <ac:spMk id="2" creationId="{FA521689-1BD2-C24D-A718-534A9C2297E1}"/>
            </ac:spMkLst>
          </pc:spChg>
        </pc:sldLayoutChg>
        <pc:sldLayoutChg chg="del">
          <pc:chgData name="لمياء عبدالله سليمان الحماد" userId="ccb6ec8f-cdbf-4b4c-9502-7600f504e4d0" providerId="ADAL" clId="{9E47062B-0013-E74D-982F-03775B209E67}" dt="2021-12-15T12:05:16.627" v="833" actId="2696"/>
          <pc:sldLayoutMkLst>
            <pc:docMk/>
            <pc:sldMasterMk cId="0" sldId="2147483677"/>
            <pc:sldLayoutMk cId="0" sldId="2147483654"/>
          </pc:sldLayoutMkLst>
        </pc:sldLayoutChg>
        <pc:sldLayoutChg chg="del">
          <pc:chgData name="لمياء عبدالله سليمان الحماد" userId="ccb6ec8f-cdbf-4b4c-9502-7600f504e4d0" providerId="ADAL" clId="{9E47062B-0013-E74D-982F-03775B209E67}" dt="2021-12-15T12:05:17.307" v="836" actId="2696"/>
          <pc:sldLayoutMkLst>
            <pc:docMk/>
            <pc:sldMasterMk cId="0" sldId="2147483677"/>
            <pc:sldLayoutMk cId="0" sldId="2147483655"/>
          </pc:sldLayoutMkLst>
        </pc:sldLayoutChg>
        <pc:sldLayoutChg chg="del">
          <pc:chgData name="لمياء عبدالله سليمان الحماد" userId="ccb6ec8f-cdbf-4b4c-9502-7600f504e4d0" providerId="ADAL" clId="{9E47062B-0013-E74D-982F-03775B209E67}" dt="2021-12-15T12:05:18.141" v="841" actId="2696"/>
          <pc:sldLayoutMkLst>
            <pc:docMk/>
            <pc:sldMasterMk cId="0" sldId="2147483677"/>
            <pc:sldLayoutMk cId="0" sldId="2147483660"/>
          </pc:sldLayoutMkLst>
        </pc:sldLayoutChg>
        <pc:sldLayoutChg chg="del">
          <pc:chgData name="لمياء عبدالله سليمان الحماد" userId="ccb6ec8f-cdbf-4b4c-9502-7600f504e4d0" providerId="ADAL" clId="{9E47062B-0013-E74D-982F-03775B209E67}" dt="2021-12-15T12:05:17.154" v="835" actId="2696"/>
          <pc:sldLayoutMkLst>
            <pc:docMk/>
            <pc:sldMasterMk cId="0" sldId="2147483677"/>
            <pc:sldLayoutMk cId="0" sldId="2147483661"/>
          </pc:sldLayoutMkLst>
        </pc:sldLayoutChg>
        <pc:sldLayoutChg chg="del">
          <pc:chgData name="لمياء عبدالله سليمان الحماد" userId="ccb6ec8f-cdbf-4b4c-9502-7600f504e4d0" providerId="ADAL" clId="{9E47062B-0013-E74D-982F-03775B209E67}" dt="2021-12-15T12:05:17.976" v="840" actId="2696"/>
          <pc:sldLayoutMkLst>
            <pc:docMk/>
            <pc:sldMasterMk cId="0" sldId="2147483677"/>
            <pc:sldLayoutMk cId="0" sldId="2147483662"/>
          </pc:sldLayoutMkLst>
        </pc:sldLayoutChg>
        <pc:sldLayoutChg chg="del">
          <pc:chgData name="لمياء عبدالله سليمان الحماد" userId="ccb6ec8f-cdbf-4b4c-9502-7600f504e4d0" providerId="ADAL" clId="{9E47062B-0013-E74D-982F-03775B209E67}" dt="2021-12-15T12:05:22.828" v="857" actId="2696"/>
          <pc:sldLayoutMkLst>
            <pc:docMk/>
            <pc:sldMasterMk cId="0" sldId="2147483677"/>
            <pc:sldLayoutMk cId="0" sldId="2147483664"/>
          </pc:sldLayoutMkLst>
        </pc:sldLayoutChg>
        <pc:sldLayoutChg chg="del">
          <pc:chgData name="لمياء عبدالله سليمان الحماد" userId="ccb6ec8f-cdbf-4b4c-9502-7600f504e4d0" providerId="ADAL" clId="{9E47062B-0013-E74D-982F-03775B209E67}" dt="2021-12-15T12:05:17.638" v="838" actId="2696"/>
          <pc:sldLayoutMkLst>
            <pc:docMk/>
            <pc:sldMasterMk cId="0" sldId="2147483677"/>
            <pc:sldLayoutMk cId="0" sldId="2147483669"/>
          </pc:sldLayoutMkLst>
        </pc:sldLayoutChg>
        <pc:sldLayoutChg chg="del">
          <pc:chgData name="لمياء عبدالله سليمان الحماد" userId="ccb6ec8f-cdbf-4b4c-9502-7600f504e4d0" providerId="ADAL" clId="{9E47062B-0013-E74D-982F-03775B209E67}" dt="2021-12-15T12:05:23.212" v="859" actId="2696"/>
          <pc:sldLayoutMkLst>
            <pc:docMk/>
            <pc:sldMasterMk cId="0" sldId="2147483677"/>
            <pc:sldLayoutMk cId="0" sldId="2147483673"/>
          </pc:sldLayoutMkLst>
        </pc:sldLayoutChg>
      </pc:sldMasterChg>
      <pc:sldMasterChg chg="del delSldLayout">
        <pc:chgData name="لمياء عبدالله سليمان الحماد" userId="ccb6ec8f-cdbf-4b4c-9502-7600f504e4d0" providerId="ADAL" clId="{9E47062B-0013-E74D-982F-03775B209E67}" dt="2021-12-15T12:05:21.938" v="856" actId="2696"/>
        <pc:sldMasterMkLst>
          <pc:docMk/>
          <pc:sldMasterMk cId="0" sldId="2147483678"/>
        </pc:sldMasterMkLst>
        <pc:sldLayoutChg chg="del">
          <pc:chgData name="لمياء عبدالله سليمان الحماد" userId="ccb6ec8f-cdbf-4b4c-9502-7600f504e4d0" providerId="ADAL" clId="{9E47062B-0013-E74D-982F-03775B209E67}" dt="2021-12-15T12:05:21.938" v="856" actId="2696"/>
          <pc:sldLayoutMkLst>
            <pc:docMk/>
            <pc:sldMasterMk cId="0" sldId="2147483678"/>
            <pc:sldLayoutMk cId="0" sldId="2147483676"/>
          </pc:sldLayoutMkLst>
        </pc:sldLayoutChg>
      </pc:sldMasterChg>
    </pc:docChg>
  </pc:docChgLst>
  <pc:docChgLst>
    <pc:chgData name="دانه نشير بن ناصر الدوسري" userId="30f5ef81-be60-42b1-9e8a-e1339da6f0ca" providerId="ADAL" clId="{93355B01-B827-0F4F-AA76-E440CD86F567}"/>
    <pc:docChg chg="undo custSel addSld delSld modSld">
      <pc:chgData name="دانه نشير بن ناصر الدوسري" userId="30f5ef81-be60-42b1-9e8a-e1339da6f0ca" providerId="ADAL" clId="{93355B01-B827-0F4F-AA76-E440CD86F567}" dt="2021-12-15T11:54:09.933" v="1019" actId="20577"/>
      <pc:docMkLst>
        <pc:docMk/>
      </pc:docMkLst>
      <pc:sldChg chg="addSp delSp modSp del mod">
        <pc:chgData name="دانه نشير بن ناصر الدوسري" userId="30f5ef81-be60-42b1-9e8a-e1339da6f0ca" providerId="ADAL" clId="{93355B01-B827-0F4F-AA76-E440CD86F567}" dt="2021-12-14T17:29:00.965" v="234" actId="2696"/>
        <pc:sldMkLst>
          <pc:docMk/>
          <pc:sldMk cId="0" sldId="273"/>
        </pc:sldMkLst>
        <pc:spChg chg="add del mod">
          <ac:chgData name="دانه نشير بن ناصر الدوسري" userId="30f5ef81-be60-42b1-9e8a-e1339da6f0ca" providerId="ADAL" clId="{93355B01-B827-0F4F-AA76-E440CD86F567}" dt="2021-12-14T17:20:18.353" v="140" actId="478"/>
          <ac:spMkLst>
            <pc:docMk/>
            <pc:sldMk cId="0" sldId="273"/>
            <ac:spMk id="3" creationId="{4E46A77E-F42E-E74F-8CE7-B5D7228E558E}"/>
          </ac:spMkLst>
        </pc:spChg>
        <pc:spChg chg="add del mod">
          <ac:chgData name="دانه نشير بن ناصر الدوسري" userId="30f5ef81-be60-42b1-9e8a-e1339da6f0ca" providerId="ADAL" clId="{93355B01-B827-0F4F-AA76-E440CD86F567}" dt="2021-12-14T17:20:26.134" v="143" actId="478"/>
          <ac:spMkLst>
            <pc:docMk/>
            <pc:sldMk cId="0" sldId="273"/>
            <ac:spMk id="5" creationId="{7BEFF380-08CB-214C-97E9-E54A246B6349}"/>
          </ac:spMkLst>
        </pc:spChg>
        <pc:spChg chg="add del mod">
          <ac:chgData name="دانه نشير بن ناصر الدوسري" userId="30f5ef81-be60-42b1-9e8a-e1339da6f0ca" providerId="ADAL" clId="{93355B01-B827-0F4F-AA76-E440CD86F567}" dt="2021-12-14T17:20:26.134" v="143" actId="478"/>
          <ac:spMkLst>
            <pc:docMk/>
            <pc:sldMk cId="0" sldId="273"/>
            <ac:spMk id="7" creationId="{BCF86985-2738-764B-83EF-505CBD3C2E40}"/>
          </ac:spMkLst>
        </pc:spChg>
        <pc:spChg chg="add del mod">
          <ac:chgData name="دانه نشير بن ناصر الدوسري" userId="30f5ef81-be60-42b1-9e8a-e1339da6f0ca" providerId="ADAL" clId="{93355B01-B827-0F4F-AA76-E440CD86F567}" dt="2021-12-14T17:20:26.134" v="143" actId="478"/>
          <ac:spMkLst>
            <pc:docMk/>
            <pc:sldMk cId="0" sldId="273"/>
            <ac:spMk id="9" creationId="{620BC373-E82C-A84E-B37A-00844A0B7DEE}"/>
          </ac:spMkLst>
        </pc:spChg>
        <pc:spChg chg="add del mod">
          <ac:chgData name="دانه نشير بن ناصر الدوسري" userId="30f5ef81-be60-42b1-9e8a-e1339da6f0ca" providerId="ADAL" clId="{93355B01-B827-0F4F-AA76-E440CD86F567}" dt="2021-12-14T17:20:26.134" v="143" actId="478"/>
          <ac:spMkLst>
            <pc:docMk/>
            <pc:sldMk cId="0" sldId="273"/>
            <ac:spMk id="11" creationId="{15499429-F446-324D-B3D1-08BF73FD0B3B}"/>
          </ac:spMkLst>
        </pc:spChg>
        <pc:spChg chg="add del mod">
          <ac:chgData name="دانه نشير بن ناصر الدوسري" userId="30f5ef81-be60-42b1-9e8a-e1339da6f0ca" providerId="ADAL" clId="{93355B01-B827-0F4F-AA76-E440CD86F567}" dt="2021-12-14T17:20:26.134" v="143" actId="478"/>
          <ac:spMkLst>
            <pc:docMk/>
            <pc:sldMk cId="0" sldId="273"/>
            <ac:spMk id="13" creationId="{7D5E86B6-A37E-014B-9DB8-F58105967127}"/>
          </ac:spMkLst>
        </pc:spChg>
        <pc:spChg chg="add del mod">
          <ac:chgData name="دانه نشير بن ناصر الدوسري" userId="30f5ef81-be60-42b1-9e8a-e1339da6f0ca" providerId="ADAL" clId="{93355B01-B827-0F4F-AA76-E440CD86F567}" dt="2021-12-14T17:20:26.134" v="143" actId="478"/>
          <ac:spMkLst>
            <pc:docMk/>
            <pc:sldMk cId="0" sldId="273"/>
            <ac:spMk id="15" creationId="{D8B2D521-4F37-1C45-97F3-D9D2B06B97E5}"/>
          </ac:spMkLst>
        </pc:spChg>
        <pc:spChg chg="add del mod">
          <ac:chgData name="دانه نشير بن ناصر الدوسري" userId="30f5ef81-be60-42b1-9e8a-e1339da6f0ca" providerId="ADAL" clId="{93355B01-B827-0F4F-AA76-E440CD86F567}" dt="2021-12-14T17:20:26.134" v="143" actId="478"/>
          <ac:spMkLst>
            <pc:docMk/>
            <pc:sldMk cId="0" sldId="273"/>
            <ac:spMk id="17" creationId="{4E01FBE0-B855-E244-8041-A16B701B4E56}"/>
          </ac:spMkLst>
        </pc:spChg>
        <pc:spChg chg="add del mod">
          <ac:chgData name="دانه نشير بن ناصر الدوسري" userId="30f5ef81-be60-42b1-9e8a-e1339da6f0ca" providerId="ADAL" clId="{93355B01-B827-0F4F-AA76-E440CD86F567}" dt="2021-12-14T17:20:41.078" v="147"/>
          <ac:spMkLst>
            <pc:docMk/>
            <pc:sldMk cId="0" sldId="273"/>
            <ac:spMk id="20" creationId="{499DA2A8-932D-E345-8313-AEE27546CE2A}"/>
          </ac:spMkLst>
        </pc:spChg>
        <pc:spChg chg="add del mod">
          <ac:chgData name="دانه نشير بن ناصر الدوسري" userId="30f5ef81-be60-42b1-9e8a-e1339da6f0ca" providerId="ADAL" clId="{93355B01-B827-0F4F-AA76-E440CD86F567}" dt="2021-12-14T17:22:46.301" v="165" actId="478"/>
          <ac:spMkLst>
            <pc:docMk/>
            <pc:sldMk cId="0" sldId="273"/>
            <ac:spMk id="22" creationId="{B8A3753C-E8C4-0440-AD2F-68D88B1D602D}"/>
          </ac:spMkLst>
        </pc:spChg>
        <pc:spChg chg="add mod">
          <ac:chgData name="دانه نشير بن ناصر الدوسري" userId="30f5ef81-be60-42b1-9e8a-e1339da6f0ca" providerId="ADAL" clId="{93355B01-B827-0F4F-AA76-E440CD86F567}" dt="2021-12-14T17:25:53.036" v="195"/>
          <ac:spMkLst>
            <pc:docMk/>
            <pc:sldMk cId="0" sldId="273"/>
            <ac:spMk id="23" creationId="{C7BB9C22-9B50-FA4F-BF1F-70D6AB2B5BC6}"/>
          </ac:spMkLst>
        </pc:spChg>
        <pc:spChg chg="add mod">
          <ac:chgData name="دانه نشير بن ناصر الدوسري" userId="30f5ef81-be60-42b1-9e8a-e1339da6f0ca" providerId="ADAL" clId="{93355B01-B827-0F4F-AA76-E440CD86F567}" dt="2021-12-14T17:27:22.499" v="207" actId="20577"/>
          <ac:spMkLst>
            <pc:docMk/>
            <pc:sldMk cId="0" sldId="273"/>
            <ac:spMk id="61" creationId="{C51AC5C6-0A03-B642-966D-1A852D28D392}"/>
          </ac:spMkLst>
        </pc:spChg>
        <pc:spChg chg="del">
          <ac:chgData name="دانه نشير بن ناصر الدوسري" userId="30f5ef81-be60-42b1-9e8a-e1339da6f0ca" providerId="ADAL" clId="{93355B01-B827-0F4F-AA76-E440CD86F567}" dt="2021-12-14T17:22:36.647" v="163" actId="478"/>
          <ac:spMkLst>
            <pc:docMk/>
            <pc:sldMk cId="0" sldId="273"/>
            <ac:spMk id="1331" creationId="{00000000-0000-0000-0000-000000000000}"/>
          </ac:spMkLst>
        </pc:spChg>
        <pc:spChg chg="del">
          <ac:chgData name="دانه نشير بن ناصر الدوسري" userId="30f5ef81-be60-42b1-9e8a-e1339da6f0ca" providerId="ADAL" clId="{93355B01-B827-0F4F-AA76-E440CD86F567}" dt="2021-12-14T17:18:43.041" v="131" actId="478"/>
          <ac:spMkLst>
            <pc:docMk/>
            <pc:sldMk cId="0" sldId="273"/>
            <ac:spMk id="1332" creationId="{00000000-0000-0000-0000-000000000000}"/>
          </ac:spMkLst>
        </pc:spChg>
        <pc:spChg chg="del">
          <ac:chgData name="دانه نشير بن ناصر الدوسري" userId="30f5ef81-be60-42b1-9e8a-e1339da6f0ca" providerId="ADAL" clId="{93355B01-B827-0F4F-AA76-E440CD86F567}" dt="2021-12-14T17:18:43.041" v="131" actId="478"/>
          <ac:spMkLst>
            <pc:docMk/>
            <pc:sldMk cId="0" sldId="273"/>
            <ac:spMk id="1333" creationId="{00000000-0000-0000-0000-000000000000}"/>
          </ac:spMkLst>
        </pc:spChg>
        <pc:spChg chg="del">
          <ac:chgData name="دانه نشير بن ناصر الدوسري" userId="30f5ef81-be60-42b1-9e8a-e1339da6f0ca" providerId="ADAL" clId="{93355B01-B827-0F4F-AA76-E440CD86F567}" dt="2021-12-14T17:18:34.949" v="130" actId="478"/>
          <ac:spMkLst>
            <pc:docMk/>
            <pc:sldMk cId="0" sldId="273"/>
            <ac:spMk id="1334" creationId="{00000000-0000-0000-0000-000000000000}"/>
          </ac:spMkLst>
        </pc:spChg>
        <pc:spChg chg="del">
          <ac:chgData name="دانه نشير بن ناصر الدوسري" userId="30f5ef81-be60-42b1-9e8a-e1339da6f0ca" providerId="ADAL" clId="{93355B01-B827-0F4F-AA76-E440CD86F567}" dt="2021-12-14T17:18:34.949" v="130" actId="478"/>
          <ac:spMkLst>
            <pc:docMk/>
            <pc:sldMk cId="0" sldId="273"/>
            <ac:spMk id="1335" creationId="{00000000-0000-0000-0000-000000000000}"/>
          </ac:spMkLst>
        </pc:spChg>
        <pc:spChg chg="del">
          <ac:chgData name="دانه نشير بن ناصر الدوسري" userId="30f5ef81-be60-42b1-9e8a-e1339da6f0ca" providerId="ADAL" clId="{93355B01-B827-0F4F-AA76-E440CD86F567}" dt="2021-12-14T17:18:43.041" v="131" actId="478"/>
          <ac:spMkLst>
            <pc:docMk/>
            <pc:sldMk cId="0" sldId="273"/>
            <ac:spMk id="1336" creationId="{00000000-0000-0000-0000-000000000000}"/>
          </ac:spMkLst>
        </pc:spChg>
        <pc:spChg chg="del">
          <ac:chgData name="دانه نشير بن ناصر الدوسري" userId="30f5ef81-be60-42b1-9e8a-e1339da6f0ca" providerId="ADAL" clId="{93355B01-B827-0F4F-AA76-E440CD86F567}" dt="2021-12-14T17:18:43.041" v="131" actId="478"/>
          <ac:spMkLst>
            <pc:docMk/>
            <pc:sldMk cId="0" sldId="273"/>
            <ac:spMk id="1337" creationId="{00000000-0000-0000-0000-000000000000}"/>
          </ac:spMkLst>
        </pc:spChg>
        <pc:spChg chg="del">
          <ac:chgData name="دانه نشير بن ناصر الدوسري" userId="30f5ef81-be60-42b1-9e8a-e1339da6f0ca" providerId="ADAL" clId="{93355B01-B827-0F4F-AA76-E440CD86F567}" dt="2021-12-14T17:18:34.949" v="130" actId="478"/>
          <ac:spMkLst>
            <pc:docMk/>
            <pc:sldMk cId="0" sldId="273"/>
            <ac:spMk id="1338" creationId="{00000000-0000-0000-0000-000000000000}"/>
          </ac:spMkLst>
        </pc:spChg>
        <pc:spChg chg="del">
          <ac:chgData name="دانه نشير بن ناصر الدوسري" userId="30f5ef81-be60-42b1-9e8a-e1339da6f0ca" providerId="ADAL" clId="{93355B01-B827-0F4F-AA76-E440CD86F567}" dt="2021-12-14T17:18:34.949" v="130" actId="478"/>
          <ac:spMkLst>
            <pc:docMk/>
            <pc:sldMk cId="0" sldId="273"/>
            <ac:spMk id="1339" creationId="{00000000-0000-0000-0000-000000000000}"/>
          </ac:spMkLst>
        </pc:spChg>
        <pc:spChg chg="del">
          <ac:chgData name="دانه نشير بن ناصر الدوسري" userId="30f5ef81-be60-42b1-9e8a-e1339da6f0ca" providerId="ADAL" clId="{93355B01-B827-0F4F-AA76-E440CD86F567}" dt="2021-12-14T17:18:34.949" v="130" actId="478"/>
          <ac:spMkLst>
            <pc:docMk/>
            <pc:sldMk cId="0" sldId="273"/>
            <ac:spMk id="1340" creationId="{00000000-0000-0000-0000-000000000000}"/>
          </ac:spMkLst>
        </pc:spChg>
        <pc:spChg chg="del">
          <ac:chgData name="دانه نشير بن ناصر الدوسري" userId="30f5ef81-be60-42b1-9e8a-e1339da6f0ca" providerId="ADAL" clId="{93355B01-B827-0F4F-AA76-E440CD86F567}" dt="2021-12-14T17:18:34.949" v="130" actId="478"/>
          <ac:spMkLst>
            <pc:docMk/>
            <pc:sldMk cId="0" sldId="273"/>
            <ac:spMk id="1341" creationId="{00000000-0000-0000-0000-000000000000}"/>
          </ac:spMkLst>
        </pc:spChg>
        <pc:spChg chg="del">
          <ac:chgData name="دانه نشير بن ناصر الدوسري" userId="30f5ef81-be60-42b1-9e8a-e1339da6f0ca" providerId="ADAL" clId="{93355B01-B827-0F4F-AA76-E440CD86F567}" dt="2021-12-14T17:18:34.949" v="130" actId="478"/>
          <ac:spMkLst>
            <pc:docMk/>
            <pc:sldMk cId="0" sldId="273"/>
            <ac:spMk id="1342" creationId="{00000000-0000-0000-0000-000000000000}"/>
          </ac:spMkLst>
        </pc:spChg>
        <pc:spChg chg="del">
          <ac:chgData name="دانه نشير بن ناصر الدوسري" userId="30f5ef81-be60-42b1-9e8a-e1339da6f0ca" providerId="ADAL" clId="{93355B01-B827-0F4F-AA76-E440CD86F567}" dt="2021-12-14T17:18:34.949" v="130" actId="478"/>
          <ac:spMkLst>
            <pc:docMk/>
            <pc:sldMk cId="0" sldId="273"/>
            <ac:spMk id="1343" creationId="{00000000-0000-0000-0000-000000000000}"/>
          </ac:spMkLst>
        </pc:spChg>
        <pc:grpChg chg="del">
          <ac:chgData name="دانه نشير بن ناصر الدوسري" userId="30f5ef81-be60-42b1-9e8a-e1339da6f0ca" providerId="ADAL" clId="{93355B01-B827-0F4F-AA76-E440CD86F567}" dt="2021-12-14T17:18:34.949" v="130" actId="478"/>
          <ac:grpSpMkLst>
            <pc:docMk/>
            <pc:sldMk cId="0" sldId="273"/>
            <ac:grpSpMk id="1344" creationId="{00000000-0000-0000-0000-000000000000}"/>
          </ac:grpSpMkLst>
        </pc:grpChg>
        <pc:grpChg chg="del">
          <ac:chgData name="دانه نشير بن ناصر الدوسري" userId="30f5ef81-be60-42b1-9e8a-e1339da6f0ca" providerId="ADAL" clId="{93355B01-B827-0F4F-AA76-E440CD86F567}" dt="2021-12-14T17:18:34.949" v="130" actId="478"/>
          <ac:grpSpMkLst>
            <pc:docMk/>
            <pc:sldMk cId="0" sldId="273"/>
            <ac:grpSpMk id="1347" creationId="{00000000-0000-0000-0000-000000000000}"/>
          </ac:grpSpMkLst>
        </pc:grpChg>
        <pc:grpChg chg="del">
          <ac:chgData name="دانه نشير بن ناصر الدوسري" userId="30f5ef81-be60-42b1-9e8a-e1339da6f0ca" providerId="ADAL" clId="{93355B01-B827-0F4F-AA76-E440CD86F567}" dt="2021-12-14T17:18:34.949" v="130" actId="478"/>
          <ac:grpSpMkLst>
            <pc:docMk/>
            <pc:sldMk cId="0" sldId="273"/>
            <ac:grpSpMk id="1350" creationId="{00000000-0000-0000-0000-000000000000}"/>
          </ac:grpSpMkLst>
        </pc:grpChg>
        <pc:grpChg chg="del">
          <ac:chgData name="دانه نشير بن ناصر الدوسري" userId="30f5ef81-be60-42b1-9e8a-e1339da6f0ca" providerId="ADAL" clId="{93355B01-B827-0F4F-AA76-E440CD86F567}" dt="2021-12-14T17:18:34.949" v="130" actId="478"/>
          <ac:grpSpMkLst>
            <pc:docMk/>
            <pc:sldMk cId="0" sldId="273"/>
            <ac:grpSpMk id="1356" creationId="{00000000-0000-0000-0000-000000000000}"/>
          </ac:grpSpMkLst>
        </pc:grpChg>
        <pc:picChg chg="add mod">
          <ac:chgData name="دانه نشير بن ناصر الدوسري" userId="30f5ef81-be60-42b1-9e8a-e1339da6f0ca" providerId="ADAL" clId="{93355B01-B827-0F4F-AA76-E440CD86F567}" dt="2021-12-14T17:26:12.461" v="197" actId="1076"/>
          <ac:picMkLst>
            <pc:docMk/>
            <pc:sldMk cId="0" sldId="273"/>
            <ac:picMk id="19" creationId="{D63B2014-DE76-A74F-8BB8-191F5F3B4F6A}"/>
          </ac:picMkLst>
        </pc:picChg>
        <pc:picChg chg="add del mod">
          <ac:chgData name="دانه نشير بن ناصر الدوسري" userId="30f5ef81-be60-42b1-9e8a-e1339da6f0ca" providerId="ADAL" clId="{93355B01-B827-0F4F-AA76-E440CD86F567}" dt="2021-12-14T17:19:01.356" v="134" actId="478"/>
          <ac:picMkLst>
            <pc:docMk/>
            <pc:sldMk cId="0" sldId="273"/>
            <ac:picMk id="55" creationId="{AB5FB6A5-294E-FA47-B05C-6C12FE3583C9}"/>
          </ac:picMkLst>
        </pc:picChg>
      </pc:sldChg>
      <pc:sldChg chg="addSp delSp modSp mod modAnim">
        <pc:chgData name="دانه نشير بن ناصر الدوسري" userId="30f5ef81-be60-42b1-9e8a-e1339da6f0ca" providerId="ADAL" clId="{93355B01-B827-0F4F-AA76-E440CD86F567}" dt="2021-12-15T10:03:35.649" v="898"/>
        <pc:sldMkLst>
          <pc:docMk/>
          <pc:sldMk cId="0" sldId="275"/>
        </pc:sldMkLst>
        <pc:spChg chg="add del mod">
          <ac:chgData name="دانه نشير بن ناصر الدوسري" userId="30f5ef81-be60-42b1-9e8a-e1339da6f0ca" providerId="ADAL" clId="{93355B01-B827-0F4F-AA76-E440CD86F567}" dt="2021-12-14T17:07:55.282" v="33"/>
          <ac:spMkLst>
            <pc:docMk/>
            <pc:sldMk cId="0" sldId="275"/>
            <ac:spMk id="2" creationId="{787D7E85-1500-3E4B-BD3E-C41C6E76C7BA}"/>
          </ac:spMkLst>
        </pc:spChg>
        <pc:spChg chg="add mod">
          <ac:chgData name="دانه نشير بن ناصر الدوسري" userId="30f5ef81-be60-42b1-9e8a-e1339da6f0ca" providerId="ADAL" clId="{93355B01-B827-0F4F-AA76-E440CD86F567}" dt="2021-12-14T18:20:57.156" v="798"/>
          <ac:spMkLst>
            <pc:docMk/>
            <pc:sldMk cId="0" sldId="275"/>
            <ac:spMk id="3" creationId="{2AAD947C-B383-554E-B8A6-30D0A8A5B987}"/>
          </ac:spMkLst>
        </pc:spChg>
        <pc:spChg chg="add mod">
          <ac:chgData name="دانه نشير بن ناصر الدوسري" userId="30f5ef81-be60-42b1-9e8a-e1339da6f0ca" providerId="ADAL" clId="{93355B01-B827-0F4F-AA76-E440CD86F567}" dt="2021-12-15T10:03:35.649" v="898"/>
          <ac:spMkLst>
            <pc:docMk/>
            <pc:sldMk cId="0" sldId="275"/>
            <ac:spMk id="21" creationId="{3AFD65DE-4731-8A45-817B-17F829CDD441}"/>
          </ac:spMkLst>
        </pc:spChg>
        <pc:spChg chg="add del mod">
          <ac:chgData name="دانه نشير بن ناصر الدوسري" userId="30f5ef81-be60-42b1-9e8a-e1339da6f0ca" providerId="ADAL" clId="{93355B01-B827-0F4F-AA76-E440CD86F567}" dt="2021-12-14T17:02:10.724" v="1"/>
          <ac:spMkLst>
            <pc:docMk/>
            <pc:sldMk cId="0" sldId="275"/>
            <ac:spMk id="86" creationId="{C138BEFF-2364-EE48-B6D0-A91B7499B0E9}"/>
          </ac:spMkLst>
        </pc:spChg>
        <pc:spChg chg="add del mod">
          <ac:chgData name="دانه نشير بن ناصر الدوسري" userId="30f5ef81-be60-42b1-9e8a-e1339da6f0ca" providerId="ADAL" clId="{93355B01-B827-0F4F-AA76-E440CD86F567}" dt="2021-12-14T17:02:10.724" v="1"/>
          <ac:spMkLst>
            <pc:docMk/>
            <pc:sldMk cId="0" sldId="275"/>
            <ac:spMk id="87" creationId="{A32D762B-D28A-A249-9D5C-756185435D6A}"/>
          </ac:spMkLst>
        </pc:spChg>
        <pc:spChg chg="add del mod">
          <ac:chgData name="دانه نشير بن ناصر الدوسري" userId="30f5ef81-be60-42b1-9e8a-e1339da6f0ca" providerId="ADAL" clId="{93355B01-B827-0F4F-AA76-E440CD86F567}" dt="2021-12-14T17:02:10.724" v="1"/>
          <ac:spMkLst>
            <pc:docMk/>
            <pc:sldMk cId="0" sldId="275"/>
            <ac:spMk id="88" creationId="{7CAD20BC-EF7A-2643-B911-BA333D876A30}"/>
          </ac:spMkLst>
        </pc:spChg>
        <pc:spChg chg="add del mod">
          <ac:chgData name="دانه نشير بن ناصر الدوسري" userId="30f5ef81-be60-42b1-9e8a-e1339da6f0ca" providerId="ADAL" clId="{93355B01-B827-0F4F-AA76-E440CD86F567}" dt="2021-12-14T17:02:10.724" v="1"/>
          <ac:spMkLst>
            <pc:docMk/>
            <pc:sldMk cId="0" sldId="275"/>
            <ac:spMk id="89" creationId="{DB1F4C4B-E3DC-1A4B-80BB-F95707428022}"/>
          </ac:spMkLst>
        </pc:spChg>
        <pc:spChg chg="add del mod">
          <ac:chgData name="دانه نشير بن ناصر الدوسري" userId="30f5ef81-be60-42b1-9e8a-e1339da6f0ca" providerId="ADAL" clId="{93355B01-B827-0F4F-AA76-E440CD86F567}" dt="2021-12-14T17:02:10.724" v="1"/>
          <ac:spMkLst>
            <pc:docMk/>
            <pc:sldMk cId="0" sldId="275"/>
            <ac:spMk id="90" creationId="{605C7D5A-B800-3C4D-BAB1-18CED0244940}"/>
          </ac:spMkLst>
        </pc:spChg>
        <pc:spChg chg="add del mod">
          <ac:chgData name="دانه نشير بن ناصر الدوسري" userId="30f5ef81-be60-42b1-9e8a-e1339da6f0ca" providerId="ADAL" clId="{93355B01-B827-0F4F-AA76-E440CD86F567}" dt="2021-12-14T17:02:10.724" v="1"/>
          <ac:spMkLst>
            <pc:docMk/>
            <pc:sldMk cId="0" sldId="275"/>
            <ac:spMk id="91" creationId="{80F44A21-3457-6041-B8C1-BEE6A59CAF93}"/>
          </ac:spMkLst>
        </pc:spChg>
        <pc:spChg chg="add del mod">
          <ac:chgData name="دانه نشير بن ناصر الدوسري" userId="30f5ef81-be60-42b1-9e8a-e1339da6f0ca" providerId="ADAL" clId="{93355B01-B827-0F4F-AA76-E440CD86F567}" dt="2021-12-14T17:02:10.724" v="1"/>
          <ac:spMkLst>
            <pc:docMk/>
            <pc:sldMk cId="0" sldId="275"/>
            <ac:spMk id="92" creationId="{EC564C68-AAC0-3044-931F-C14AE0909EF3}"/>
          </ac:spMkLst>
        </pc:spChg>
        <pc:spChg chg="add del mod">
          <ac:chgData name="دانه نشير بن ناصر الدوسري" userId="30f5ef81-be60-42b1-9e8a-e1339da6f0ca" providerId="ADAL" clId="{93355B01-B827-0F4F-AA76-E440CD86F567}" dt="2021-12-14T17:02:10.724" v="1"/>
          <ac:spMkLst>
            <pc:docMk/>
            <pc:sldMk cId="0" sldId="275"/>
            <ac:spMk id="93" creationId="{628E56C2-154E-0540-B0D2-B4AA4D8B47FE}"/>
          </ac:spMkLst>
        </pc:spChg>
        <pc:spChg chg="add del mod">
          <ac:chgData name="دانه نشير بن ناصر الدوسري" userId="30f5ef81-be60-42b1-9e8a-e1339da6f0ca" providerId="ADAL" clId="{93355B01-B827-0F4F-AA76-E440CD86F567}" dt="2021-12-14T17:02:10.724" v="1"/>
          <ac:spMkLst>
            <pc:docMk/>
            <pc:sldMk cId="0" sldId="275"/>
            <ac:spMk id="94" creationId="{6F629CD0-0D35-684F-B08D-B54D447F6DF7}"/>
          </ac:spMkLst>
        </pc:spChg>
        <pc:spChg chg="add del mod">
          <ac:chgData name="دانه نشير بن ناصر الدوسري" userId="30f5ef81-be60-42b1-9e8a-e1339da6f0ca" providerId="ADAL" clId="{93355B01-B827-0F4F-AA76-E440CD86F567}" dt="2021-12-14T17:02:10.724" v="1"/>
          <ac:spMkLst>
            <pc:docMk/>
            <pc:sldMk cId="0" sldId="275"/>
            <ac:spMk id="95" creationId="{A784D422-95AB-6549-8552-AC79DCB99DD8}"/>
          </ac:spMkLst>
        </pc:spChg>
        <pc:spChg chg="add del mod">
          <ac:chgData name="دانه نشير بن ناصر الدوسري" userId="30f5ef81-be60-42b1-9e8a-e1339da6f0ca" providerId="ADAL" clId="{93355B01-B827-0F4F-AA76-E440CD86F567}" dt="2021-12-14T17:02:10.724" v="1"/>
          <ac:spMkLst>
            <pc:docMk/>
            <pc:sldMk cId="0" sldId="275"/>
            <ac:spMk id="96" creationId="{4F91AEAC-B264-2543-A9EE-421425B70AE8}"/>
          </ac:spMkLst>
        </pc:spChg>
        <pc:spChg chg="add del mod">
          <ac:chgData name="دانه نشير بن ناصر الدوسري" userId="30f5ef81-be60-42b1-9e8a-e1339da6f0ca" providerId="ADAL" clId="{93355B01-B827-0F4F-AA76-E440CD86F567}" dt="2021-12-14T17:02:10.724" v="1"/>
          <ac:spMkLst>
            <pc:docMk/>
            <pc:sldMk cId="0" sldId="275"/>
            <ac:spMk id="97" creationId="{076BA2B9-F405-1647-BAD5-162E2C8293F8}"/>
          </ac:spMkLst>
        </pc:spChg>
        <pc:spChg chg="add mod">
          <ac:chgData name="دانه نشير بن ناصر الدوسري" userId="30f5ef81-be60-42b1-9e8a-e1339da6f0ca" providerId="ADAL" clId="{93355B01-B827-0F4F-AA76-E440CD86F567}" dt="2021-12-14T17:11:18.205" v="66" actId="1076"/>
          <ac:spMkLst>
            <pc:docMk/>
            <pc:sldMk cId="0" sldId="275"/>
            <ac:spMk id="108" creationId="{4C32C18C-B871-3641-8E9A-E93518B4F764}"/>
          </ac:spMkLst>
        </pc:spChg>
        <pc:spChg chg="add del mod">
          <ac:chgData name="دانه نشير بن ناصر الدوسري" userId="30f5ef81-be60-42b1-9e8a-e1339da6f0ca" providerId="ADAL" clId="{93355B01-B827-0F4F-AA76-E440CD86F567}" dt="2021-12-14T17:13:31.469" v="91" actId="478"/>
          <ac:spMkLst>
            <pc:docMk/>
            <pc:sldMk cId="0" sldId="275"/>
            <ac:spMk id="110" creationId="{A4985996-D4C6-354D-8BCE-04B0FD322704}"/>
          </ac:spMkLst>
        </pc:spChg>
        <pc:spChg chg="mod">
          <ac:chgData name="دانه نشير بن ناصر الدوسري" userId="30f5ef81-be60-42b1-9e8a-e1339da6f0ca" providerId="ADAL" clId="{93355B01-B827-0F4F-AA76-E440CD86F567}" dt="2021-12-14T17:16:32.569" v="123" actId="207"/>
          <ac:spMkLst>
            <pc:docMk/>
            <pc:sldMk cId="0" sldId="275"/>
            <ac:spMk id="111" creationId="{1749DF5A-1022-7143-9DC7-8E346A41CA00}"/>
          </ac:spMkLst>
        </pc:spChg>
        <pc:spChg chg="mod">
          <ac:chgData name="دانه نشير بن ناصر الدوسري" userId="30f5ef81-be60-42b1-9e8a-e1339da6f0ca" providerId="ADAL" clId="{93355B01-B827-0F4F-AA76-E440CD86F567}" dt="2021-12-14T17:16:32.569" v="123" actId="207"/>
          <ac:spMkLst>
            <pc:docMk/>
            <pc:sldMk cId="0" sldId="275"/>
            <ac:spMk id="112" creationId="{EF0E9065-7DE6-A64A-8729-31A9F5CAD495}"/>
          </ac:spMkLst>
        </pc:spChg>
        <pc:spChg chg="mod">
          <ac:chgData name="دانه نشير بن ناصر الدوسري" userId="30f5ef81-be60-42b1-9e8a-e1339da6f0ca" providerId="ADAL" clId="{93355B01-B827-0F4F-AA76-E440CD86F567}" dt="2021-12-14T17:16:32.569" v="123" actId="207"/>
          <ac:spMkLst>
            <pc:docMk/>
            <pc:sldMk cId="0" sldId="275"/>
            <ac:spMk id="113" creationId="{3D8E24AF-7A98-8440-B903-1D1CD113E670}"/>
          </ac:spMkLst>
        </pc:spChg>
        <pc:spChg chg="mod">
          <ac:chgData name="دانه نشير بن ناصر الدوسري" userId="30f5ef81-be60-42b1-9e8a-e1339da6f0ca" providerId="ADAL" clId="{93355B01-B827-0F4F-AA76-E440CD86F567}" dt="2021-12-14T17:16:32.569" v="123" actId="207"/>
          <ac:spMkLst>
            <pc:docMk/>
            <pc:sldMk cId="0" sldId="275"/>
            <ac:spMk id="114" creationId="{A3BC5E27-8F11-B648-9604-E432BEDEF185}"/>
          </ac:spMkLst>
        </pc:spChg>
        <pc:spChg chg="add del mod">
          <ac:chgData name="دانه نشير بن ناصر الدوسري" userId="30f5ef81-be60-42b1-9e8a-e1339da6f0ca" providerId="ADAL" clId="{93355B01-B827-0F4F-AA76-E440CD86F567}" dt="2021-12-14T17:16:45.850" v="126" actId="208"/>
          <ac:spMkLst>
            <pc:docMk/>
            <pc:sldMk cId="0" sldId="275"/>
            <ac:spMk id="115" creationId="{B555D9A7-814A-8B47-BEF1-8D753B3E0206}"/>
          </ac:spMkLst>
        </pc:spChg>
        <pc:spChg chg="add mod">
          <ac:chgData name="دانه نشير بن ناصر الدوسري" userId="30f5ef81-be60-42b1-9e8a-e1339da6f0ca" providerId="ADAL" clId="{93355B01-B827-0F4F-AA76-E440CD86F567}" dt="2021-12-14T18:21:22.104" v="801"/>
          <ac:spMkLst>
            <pc:docMk/>
            <pc:sldMk cId="0" sldId="275"/>
            <ac:spMk id="117" creationId="{7DB2550B-9DA9-7D46-AE95-20C9E722E8B4}"/>
          </ac:spMkLst>
        </pc:spChg>
        <pc:spChg chg="add mod">
          <ac:chgData name="دانه نشير بن ناصر الدوسري" userId="30f5ef81-be60-42b1-9e8a-e1339da6f0ca" providerId="ADAL" clId="{93355B01-B827-0F4F-AA76-E440CD86F567}" dt="2021-12-14T18:23:20.968" v="864"/>
          <ac:spMkLst>
            <pc:docMk/>
            <pc:sldMk cId="0" sldId="275"/>
            <ac:spMk id="118" creationId="{2D83FE0C-AC18-6947-A3EA-80CABC085DE1}"/>
          </ac:spMkLst>
        </pc:spChg>
        <pc:spChg chg="mod">
          <ac:chgData name="دانه نشير بن ناصر الدوسري" userId="30f5ef81-be60-42b1-9e8a-e1339da6f0ca" providerId="ADAL" clId="{93355B01-B827-0F4F-AA76-E440CD86F567}" dt="2021-12-14T17:11:09.009" v="64" actId="403"/>
          <ac:spMkLst>
            <pc:docMk/>
            <pc:sldMk cId="0" sldId="275"/>
            <ac:spMk id="1389" creationId="{00000000-0000-0000-0000-000000000000}"/>
          </ac:spMkLst>
        </pc:spChg>
        <pc:spChg chg="del mod">
          <ac:chgData name="دانه نشير بن ناصر الدوسري" userId="30f5ef81-be60-42b1-9e8a-e1339da6f0ca" providerId="ADAL" clId="{93355B01-B827-0F4F-AA76-E440CD86F567}" dt="2021-12-14T17:10:02.965" v="55" actId="478"/>
          <ac:spMkLst>
            <pc:docMk/>
            <pc:sldMk cId="0" sldId="275"/>
            <ac:spMk id="1390" creationId="{00000000-0000-0000-0000-000000000000}"/>
          </ac:spMkLst>
        </pc:spChg>
        <pc:spChg chg="mod">
          <ac:chgData name="دانه نشير بن ناصر الدوسري" userId="30f5ef81-be60-42b1-9e8a-e1339da6f0ca" providerId="ADAL" clId="{93355B01-B827-0F4F-AA76-E440CD86F567}" dt="2021-12-14T17:15:23.399" v="111" actId="1076"/>
          <ac:spMkLst>
            <pc:docMk/>
            <pc:sldMk cId="0" sldId="275"/>
            <ac:spMk id="1391" creationId="{00000000-0000-0000-0000-000000000000}"/>
          </ac:spMkLst>
        </pc:spChg>
        <pc:spChg chg="mod">
          <ac:chgData name="دانه نشير بن ناصر الدوسري" userId="30f5ef81-be60-42b1-9e8a-e1339da6f0ca" providerId="ADAL" clId="{93355B01-B827-0F4F-AA76-E440CD86F567}" dt="2021-12-14T17:15:42.165" v="113" actId="1076"/>
          <ac:spMkLst>
            <pc:docMk/>
            <pc:sldMk cId="0" sldId="275"/>
            <ac:spMk id="1392" creationId="{00000000-0000-0000-0000-000000000000}"/>
          </ac:spMkLst>
        </pc:spChg>
        <pc:spChg chg="mod">
          <ac:chgData name="دانه نشير بن ناصر الدوسري" userId="30f5ef81-be60-42b1-9e8a-e1339da6f0ca" providerId="ADAL" clId="{93355B01-B827-0F4F-AA76-E440CD86F567}" dt="2021-12-14T17:17:05.551" v="129" actId="207"/>
          <ac:spMkLst>
            <pc:docMk/>
            <pc:sldMk cId="0" sldId="275"/>
            <ac:spMk id="1393" creationId="{00000000-0000-0000-0000-000000000000}"/>
          </ac:spMkLst>
        </pc:spChg>
        <pc:spChg chg="mod">
          <ac:chgData name="دانه نشير بن ناصر الدوسري" userId="30f5ef81-be60-42b1-9e8a-e1339da6f0ca" providerId="ADAL" clId="{93355B01-B827-0F4F-AA76-E440CD86F567}" dt="2021-12-14T17:15:51.050" v="114" actId="1076"/>
          <ac:spMkLst>
            <pc:docMk/>
            <pc:sldMk cId="0" sldId="275"/>
            <ac:spMk id="1394" creationId="{00000000-0000-0000-0000-000000000000}"/>
          </ac:spMkLst>
        </pc:spChg>
        <pc:spChg chg="del">
          <ac:chgData name="دانه نشير بن ناصر الدوسري" userId="30f5ef81-be60-42b1-9e8a-e1339da6f0ca" providerId="ADAL" clId="{93355B01-B827-0F4F-AA76-E440CD86F567}" dt="2021-12-14T17:09:50.050" v="48" actId="478"/>
          <ac:spMkLst>
            <pc:docMk/>
            <pc:sldMk cId="0" sldId="275"/>
            <ac:spMk id="1395" creationId="{00000000-0000-0000-0000-000000000000}"/>
          </ac:spMkLst>
        </pc:spChg>
        <pc:spChg chg="del mod">
          <ac:chgData name="دانه نشير بن ناصر الدوسري" userId="30f5ef81-be60-42b1-9e8a-e1339da6f0ca" providerId="ADAL" clId="{93355B01-B827-0F4F-AA76-E440CD86F567}" dt="2021-12-14T17:09:52.732" v="50" actId="478"/>
          <ac:spMkLst>
            <pc:docMk/>
            <pc:sldMk cId="0" sldId="275"/>
            <ac:spMk id="1396" creationId="{00000000-0000-0000-0000-000000000000}"/>
          </ac:spMkLst>
        </pc:spChg>
        <pc:spChg chg="del">
          <ac:chgData name="دانه نشير بن ناصر الدوسري" userId="30f5ef81-be60-42b1-9e8a-e1339da6f0ca" providerId="ADAL" clId="{93355B01-B827-0F4F-AA76-E440CD86F567}" dt="2021-12-14T17:09:54.505" v="51" actId="478"/>
          <ac:spMkLst>
            <pc:docMk/>
            <pc:sldMk cId="0" sldId="275"/>
            <ac:spMk id="1397" creationId="{00000000-0000-0000-0000-000000000000}"/>
          </ac:spMkLst>
        </pc:spChg>
        <pc:spChg chg="del">
          <ac:chgData name="دانه نشير بن ناصر الدوسري" userId="30f5ef81-be60-42b1-9e8a-e1339da6f0ca" providerId="ADAL" clId="{93355B01-B827-0F4F-AA76-E440CD86F567}" dt="2021-12-14T17:09:58.451" v="52" actId="478"/>
          <ac:spMkLst>
            <pc:docMk/>
            <pc:sldMk cId="0" sldId="275"/>
            <ac:spMk id="1398" creationId="{00000000-0000-0000-0000-000000000000}"/>
          </ac:spMkLst>
        </pc:spChg>
        <pc:spChg chg="del">
          <ac:chgData name="دانه نشير بن ناصر الدوسري" userId="30f5ef81-be60-42b1-9e8a-e1339da6f0ca" providerId="ADAL" clId="{93355B01-B827-0F4F-AA76-E440CD86F567}" dt="2021-12-14T17:09:58.451" v="52" actId="478"/>
          <ac:spMkLst>
            <pc:docMk/>
            <pc:sldMk cId="0" sldId="275"/>
            <ac:spMk id="1399" creationId="{00000000-0000-0000-0000-000000000000}"/>
          </ac:spMkLst>
        </pc:spChg>
        <pc:spChg chg="del">
          <ac:chgData name="دانه نشير بن ناصر الدوسري" userId="30f5ef81-be60-42b1-9e8a-e1339da6f0ca" providerId="ADAL" clId="{93355B01-B827-0F4F-AA76-E440CD86F567}" dt="2021-12-14T17:09:58.451" v="52" actId="478"/>
          <ac:spMkLst>
            <pc:docMk/>
            <pc:sldMk cId="0" sldId="275"/>
            <ac:spMk id="1400" creationId="{00000000-0000-0000-0000-000000000000}"/>
          </ac:spMkLst>
        </pc:spChg>
        <pc:spChg chg="del">
          <ac:chgData name="دانه نشير بن ناصر الدوسري" userId="30f5ef81-be60-42b1-9e8a-e1339da6f0ca" providerId="ADAL" clId="{93355B01-B827-0F4F-AA76-E440CD86F567}" dt="2021-12-14T17:06:02.225" v="14" actId="478"/>
          <ac:spMkLst>
            <pc:docMk/>
            <pc:sldMk cId="0" sldId="275"/>
            <ac:spMk id="1404" creationId="{00000000-0000-0000-0000-000000000000}"/>
          </ac:spMkLst>
        </pc:spChg>
        <pc:grpChg chg="add mod">
          <ac:chgData name="دانه نشير بن ناصر الدوسري" userId="30f5ef81-be60-42b1-9e8a-e1339da6f0ca" providerId="ADAL" clId="{93355B01-B827-0F4F-AA76-E440CD86F567}" dt="2021-12-14T17:16:32.569" v="123" actId="207"/>
          <ac:grpSpMkLst>
            <pc:docMk/>
            <pc:sldMk cId="0" sldId="275"/>
            <ac:grpSpMk id="109" creationId="{EC88B318-525A-2841-8FC5-B13B13CE10E7}"/>
          </ac:grpSpMkLst>
        </pc:grpChg>
        <pc:grpChg chg="del">
          <ac:chgData name="دانه نشير بن ناصر الدوسري" userId="30f5ef81-be60-42b1-9e8a-e1339da6f0ca" providerId="ADAL" clId="{93355B01-B827-0F4F-AA76-E440CD86F567}" dt="2021-12-14T17:05:43.950" v="8" actId="478"/>
          <ac:grpSpMkLst>
            <pc:docMk/>
            <pc:sldMk cId="0" sldId="275"/>
            <ac:grpSpMk id="1401" creationId="{00000000-0000-0000-0000-000000000000}"/>
          </ac:grpSpMkLst>
        </pc:grpChg>
        <pc:grpChg chg="del">
          <ac:chgData name="دانه نشير بن ناصر الدوسري" userId="30f5ef81-be60-42b1-9e8a-e1339da6f0ca" providerId="ADAL" clId="{93355B01-B827-0F4F-AA76-E440CD86F567}" dt="2021-12-14T17:08:32.334" v="39" actId="478"/>
          <ac:grpSpMkLst>
            <pc:docMk/>
            <pc:sldMk cId="0" sldId="275"/>
            <ac:grpSpMk id="1405" creationId="{00000000-0000-0000-0000-000000000000}"/>
          </ac:grpSpMkLst>
        </pc:grpChg>
        <pc:grpChg chg="del">
          <ac:chgData name="دانه نشير بن ناصر الدوسري" userId="30f5ef81-be60-42b1-9e8a-e1339da6f0ca" providerId="ADAL" clId="{93355B01-B827-0F4F-AA76-E440CD86F567}" dt="2021-12-14T17:06:27.508" v="21" actId="478"/>
          <ac:grpSpMkLst>
            <pc:docMk/>
            <pc:sldMk cId="0" sldId="275"/>
            <ac:grpSpMk id="1412" creationId="{00000000-0000-0000-0000-000000000000}"/>
          </ac:grpSpMkLst>
        </pc:grpChg>
        <pc:grpChg chg="del">
          <ac:chgData name="دانه نشير بن ناصر الدوسري" userId="30f5ef81-be60-42b1-9e8a-e1339da6f0ca" providerId="ADAL" clId="{93355B01-B827-0F4F-AA76-E440CD86F567}" dt="2021-12-14T17:06:23.491" v="20" actId="478"/>
          <ac:grpSpMkLst>
            <pc:docMk/>
            <pc:sldMk cId="0" sldId="275"/>
            <ac:grpSpMk id="1415" creationId="{00000000-0000-0000-0000-000000000000}"/>
          </ac:grpSpMkLst>
        </pc:grpChg>
        <pc:grpChg chg="del">
          <ac:chgData name="دانه نشير بن ناصر الدوسري" userId="30f5ef81-be60-42b1-9e8a-e1339da6f0ca" providerId="ADAL" clId="{93355B01-B827-0F4F-AA76-E440CD86F567}" dt="2021-12-14T17:06:22.189" v="19" actId="478"/>
          <ac:grpSpMkLst>
            <pc:docMk/>
            <pc:sldMk cId="0" sldId="275"/>
            <ac:grpSpMk id="1418" creationId="{00000000-0000-0000-0000-000000000000}"/>
          </ac:grpSpMkLst>
        </pc:grpChg>
        <pc:grpChg chg="del">
          <ac:chgData name="دانه نشير بن ناصر الدوسري" userId="30f5ef81-be60-42b1-9e8a-e1339da6f0ca" providerId="ADAL" clId="{93355B01-B827-0F4F-AA76-E440CD86F567}" dt="2021-12-14T17:06:11.324" v="15" actId="478"/>
          <ac:grpSpMkLst>
            <pc:docMk/>
            <pc:sldMk cId="0" sldId="275"/>
            <ac:grpSpMk id="1421" creationId="{00000000-0000-0000-0000-000000000000}"/>
          </ac:grpSpMkLst>
        </pc:grpChg>
        <pc:grpChg chg="del">
          <ac:chgData name="دانه نشير بن ناصر الدوسري" userId="30f5ef81-be60-42b1-9e8a-e1339da6f0ca" providerId="ADAL" clId="{93355B01-B827-0F4F-AA76-E440CD86F567}" dt="2021-12-14T17:06:15.208" v="16" actId="478"/>
          <ac:grpSpMkLst>
            <pc:docMk/>
            <pc:sldMk cId="0" sldId="275"/>
            <ac:grpSpMk id="1424" creationId="{00000000-0000-0000-0000-000000000000}"/>
          </ac:grpSpMkLst>
        </pc:grpChg>
        <pc:grpChg chg="del">
          <ac:chgData name="دانه نشير بن ناصر الدوسري" userId="30f5ef81-be60-42b1-9e8a-e1339da6f0ca" providerId="ADAL" clId="{93355B01-B827-0F4F-AA76-E440CD86F567}" dt="2021-12-14T17:06:15.208" v="16" actId="478"/>
          <ac:grpSpMkLst>
            <pc:docMk/>
            <pc:sldMk cId="0" sldId="275"/>
            <ac:grpSpMk id="1427" creationId="{00000000-0000-0000-0000-000000000000}"/>
          </ac:grpSpMkLst>
        </pc:grpChg>
        <pc:grpChg chg="del">
          <ac:chgData name="دانه نشير بن ناصر الدوسري" userId="30f5ef81-be60-42b1-9e8a-e1339da6f0ca" providerId="ADAL" clId="{93355B01-B827-0F4F-AA76-E440CD86F567}" dt="2021-12-14T17:06:15.208" v="16" actId="478"/>
          <ac:grpSpMkLst>
            <pc:docMk/>
            <pc:sldMk cId="0" sldId="275"/>
            <ac:grpSpMk id="1430" creationId="{00000000-0000-0000-0000-000000000000}"/>
          </ac:grpSpMkLst>
        </pc:grpChg>
        <pc:grpChg chg="del">
          <ac:chgData name="دانه نشير بن ناصر الدوسري" userId="30f5ef81-be60-42b1-9e8a-e1339da6f0ca" providerId="ADAL" clId="{93355B01-B827-0F4F-AA76-E440CD86F567}" dt="2021-12-14T17:06:15.208" v="16" actId="478"/>
          <ac:grpSpMkLst>
            <pc:docMk/>
            <pc:sldMk cId="0" sldId="275"/>
            <ac:grpSpMk id="1433" creationId="{00000000-0000-0000-0000-000000000000}"/>
          </ac:grpSpMkLst>
        </pc:grpChg>
        <pc:grpChg chg="del">
          <ac:chgData name="دانه نشير بن ناصر الدوسري" userId="30f5ef81-be60-42b1-9e8a-e1339da6f0ca" providerId="ADAL" clId="{93355B01-B827-0F4F-AA76-E440CD86F567}" dt="2021-12-14T17:08:56.707" v="44" actId="478"/>
          <ac:grpSpMkLst>
            <pc:docMk/>
            <pc:sldMk cId="0" sldId="275"/>
            <ac:grpSpMk id="1436" creationId="{00000000-0000-0000-0000-000000000000}"/>
          </ac:grpSpMkLst>
        </pc:grpChg>
        <pc:picChg chg="add del mod">
          <ac:chgData name="دانه نشير بن ناصر الدوسري" userId="30f5ef81-be60-42b1-9e8a-e1339da6f0ca" providerId="ADAL" clId="{93355B01-B827-0F4F-AA76-E440CD86F567}" dt="2021-12-14T17:02:10.724" v="1"/>
          <ac:picMkLst>
            <pc:docMk/>
            <pc:sldMk cId="0" sldId="275"/>
            <ac:picMk id="98" creationId="{AE371CDB-59EE-0744-8BD8-08E14A17B153}"/>
          </ac:picMkLst>
        </pc:picChg>
        <pc:picChg chg="add del mod">
          <ac:chgData name="دانه نشير بن ناصر الدوسري" userId="30f5ef81-be60-42b1-9e8a-e1339da6f0ca" providerId="ADAL" clId="{93355B01-B827-0F4F-AA76-E440CD86F567}" dt="2021-12-14T17:02:10.724" v="1"/>
          <ac:picMkLst>
            <pc:docMk/>
            <pc:sldMk cId="0" sldId="275"/>
            <ac:picMk id="99" creationId="{3A9D2D5D-03F1-074C-B00E-9F7D19412FEF}"/>
          </ac:picMkLst>
        </pc:picChg>
        <pc:picChg chg="add del mod">
          <ac:chgData name="دانه نشير بن ناصر الدوسري" userId="30f5ef81-be60-42b1-9e8a-e1339da6f0ca" providerId="ADAL" clId="{93355B01-B827-0F4F-AA76-E440CD86F567}" dt="2021-12-14T17:02:10.724" v="1"/>
          <ac:picMkLst>
            <pc:docMk/>
            <pc:sldMk cId="0" sldId="275"/>
            <ac:picMk id="100" creationId="{DB4B4E64-0EF7-DE48-ADF4-62A242E8039D}"/>
          </ac:picMkLst>
        </pc:picChg>
        <pc:picChg chg="add del mod">
          <ac:chgData name="دانه نشير بن ناصر الدوسري" userId="30f5ef81-be60-42b1-9e8a-e1339da6f0ca" providerId="ADAL" clId="{93355B01-B827-0F4F-AA76-E440CD86F567}" dt="2021-12-14T17:02:10.724" v="1"/>
          <ac:picMkLst>
            <pc:docMk/>
            <pc:sldMk cId="0" sldId="275"/>
            <ac:picMk id="101" creationId="{A25E7B96-E18B-A94A-8838-A1E55873FC9B}"/>
          </ac:picMkLst>
        </pc:picChg>
        <pc:picChg chg="add del">
          <ac:chgData name="دانه نشير بن ناصر الدوسري" userId="30f5ef81-be60-42b1-9e8a-e1339da6f0ca" providerId="ADAL" clId="{93355B01-B827-0F4F-AA76-E440CD86F567}" dt="2021-12-14T17:05:43.950" v="8" actId="478"/>
          <ac:picMkLst>
            <pc:docMk/>
            <pc:sldMk cId="0" sldId="275"/>
            <ac:picMk id="1026" creationId="{7E6DBDDC-A472-FF42-8908-8BD7D37B8006}"/>
          </ac:picMkLst>
        </pc:picChg>
        <pc:picChg chg="add mod">
          <ac:chgData name="دانه نشير بن ناصر الدوسري" userId="30f5ef81-be60-42b1-9e8a-e1339da6f0ca" providerId="ADAL" clId="{93355B01-B827-0F4F-AA76-E440CD86F567}" dt="2021-12-14T17:16:15.154" v="121" actId="14100"/>
          <ac:picMkLst>
            <pc:docMk/>
            <pc:sldMk cId="0" sldId="275"/>
            <ac:picMk id="1028" creationId="{7A387B48-3C51-E04F-BA7F-A14DA9F3DA3F}"/>
          </ac:picMkLst>
        </pc:picChg>
        <pc:picChg chg="add mod">
          <ac:chgData name="دانه نشير بن ناصر الدوسري" userId="30f5ef81-be60-42b1-9e8a-e1339da6f0ca" providerId="ADAL" clId="{93355B01-B827-0F4F-AA76-E440CD86F567}" dt="2021-12-14T17:15:04.030" v="107" actId="1076"/>
          <ac:picMkLst>
            <pc:docMk/>
            <pc:sldMk cId="0" sldId="275"/>
            <ac:picMk id="1030" creationId="{D6075D4B-99F8-FD4F-B148-B16F167F1248}"/>
          </ac:picMkLst>
        </pc:picChg>
        <pc:picChg chg="add mod">
          <ac:chgData name="دانه نشير بن ناصر الدوسري" userId="30f5ef81-be60-42b1-9e8a-e1339da6f0ca" providerId="ADAL" clId="{93355B01-B827-0F4F-AA76-E440CD86F567}" dt="2021-12-14T17:15:11.379" v="109" actId="1076"/>
          <ac:picMkLst>
            <pc:docMk/>
            <pc:sldMk cId="0" sldId="275"/>
            <ac:picMk id="1032" creationId="{6AB972E1-AF07-0F4C-82EE-CA23DBE26FEE}"/>
          </ac:picMkLst>
        </pc:picChg>
        <pc:picChg chg="add mod">
          <ac:chgData name="دانه نشير بن ناصر الدوسري" userId="30f5ef81-be60-42b1-9e8a-e1339da6f0ca" providerId="ADAL" clId="{93355B01-B827-0F4F-AA76-E440CD86F567}" dt="2021-12-14T17:15:58.828" v="116" actId="1076"/>
          <ac:picMkLst>
            <pc:docMk/>
            <pc:sldMk cId="0" sldId="275"/>
            <ac:picMk id="1034" creationId="{E330FED3-A35B-DF4D-8A85-928D0087BB78}"/>
          </ac:picMkLst>
        </pc:picChg>
      </pc:sldChg>
      <pc:sldChg chg="modSp">
        <pc:chgData name="دانه نشير بن ناصر الدوسري" userId="30f5ef81-be60-42b1-9e8a-e1339da6f0ca" providerId="ADAL" clId="{93355B01-B827-0F4F-AA76-E440CD86F567}" dt="2021-12-15T10:02:52.126" v="895"/>
        <pc:sldMkLst>
          <pc:docMk/>
          <pc:sldMk cId="4146630908" sldId="302"/>
        </pc:sldMkLst>
        <pc:spChg chg="mod">
          <ac:chgData name="دانه نشير بن ناصر الدوسري" userId="30f5ef81-be60-42b1-9e8a-e1339da6f0ca" providerId="ADAL" clId="{93355B01-B827-0F4F-AA76-E440CD86F567}" dt="2021-12-15T10:02:52.126" v="895"/>
          <ac:spMkLst>
            <pc:docMk/>
            <pc:sldMk cId="4146630908" sldId="302"/>
            <ac:spMk id="7" creationId="{FC9F4061-DA15-F144-AAA3-4AD127DFDF7D}"/>
          </ac:spMkLst>
        </pc:spChg>
        <pc:picChg chg="mod">
          <ac:chgData name="دانه نشير بن ناصر الدوسري" userId="30f5ef81-be60-42b1-9e8a-e1339da6f0ca" providerId="ADAL" clId="{93355B01-B827-0F4F-AA76-E440CD86F567}" dt="2021-12-14T18:30:50.101" v="893" actId="1076"/>
          <ac:picMkLst>
            <pc:docMk/>
            <pc:sldMk cId="4146630908" sldId="302"/>
            <ac:picMk id="46" creationId="{C61F8115-22D8-594F-A62A-3DF94FAB1F23}"/>
          </ac:picMkLst>
        </pc:picChg>
      </pc:sldChg>
      <pc:sldChg chg="delSp modSp mod">
        <pc:chgData name="دانه نشير بن ناصر الدوسري" userId="30f5ef81-be60-42b1-9e8a-e1339da6f0ca" providerId="ADAL" clId="{93355B01-B827-0F4F-AA76-E440CD86F567}" dt="2021-12-15T11:07:28.377" v="902" actId="20577"/>
        <pc:sldMkLst>
          <pc:docMk/>
          <pc:sldMk cId="2187908441" sldId="303"/>
        </pc:sldMkLst>
        <pc:spChg chg="mod">
          <ac:chgData name="دانه نشير بن ناصر الدوسري" userId="30f5ef81-be60-42b1-9e8a-e1339da6f0ca" providerId="ADAL" clId="{93355B01-B827-0F4F-AA76-E440CD86F567}" dt="2021-12-15T11:07:28.377" v="902" actId="20577"/>
          <ac:spMkLst>
            <pc:docMk/>
            <pc:sldMk cId="2187908441" sldId="303"/>
            <ac:spMk id="1323" creationId="{00000000-0000-0000-0000-000000000000}"/>
          </ac:spMkLst>
        </pc:spChg>
        <pc:spChg chg="del">
          <ac:chgData name="دانه نشير بن ناصر الدوسري" userId="30f5ef81-be60-42b1-9e8a-e1339da6f0ca" providerId="ADAL" clId="{93355B01-B827-0F4F-AA76-E440CD86F567}" dt="2021-12-15T11:07:26.023" v="901" actId="478"/>
          <ac:spMkLst>
            <pc:docMk/>
            <pc:sldMk cId="2187908441" sldId="303"/>
            <ac:spMk id="1325" creationId="{00000000-0000-0000-0000-000000000000}"/>
          </ac:spMkLst>
        </pc:spChg>
      </pc:sldChg>
      <pc:sldChg chg="addSp modSp mod">
        <pc:chgData name="دانه نشير بن ناصر الدوسري" userId="30f5ef81-be60-42b1-9e8a-e1339da6f0ca" providerId="ADAL" clId="{93355B01-B827-0F4F-AA76-E440CD86F567}" dt="2021-12-15T10:03:38.436" v="899"/>
        <pc:sldMkLst>
          <pc:docMk/>
          <pc:sldMk cId="3491689894" sldId="306"/>
        </pc:sldMkLst>
        <pc:spChg chg="add mod">
          <ac:chgData name="دانه نشير بن ناصر الدوسري" userId="30f5ef81-be60-42b1-9e8a-e1339da6f0ca" providerId="ADAL" clId="{93355B01-B827-0F4F-AA76-E440CD86F567}" dt="2021-12-14T18:21:14.612" v="800"/>
          <ac:spMkLst>
            <pc:docMk/>
            <pc:sldMk cId="3491689894" sldId="306"/>
            <ac:spMk id="2" creationId="{FE82B67F-5A93-B441-86B4-A224D458DB31}"/>
          </ac:spMkLst>
        </pc:spChg>
        <pc:spChg chg="add mod">
          <ac:chgData name="دانه نشير بن ناصر الدوسري" userId="30f5ef81-be60-42b1-9e8a-e1339da6f0ca" providerId="ADAL" clId="{93355B01-B827-0F4F-AA76-E440CD86F567}" dt="2021-12-14T18:23:18.065" v="863" actId="1076"/>
          <ac:spMkLst>
            <pc:docMk/>
            <pc:sldMk cId="3491689894" sldId="306"/>
            <ac:spMk id="3" creationId="{D64C7F79-A961-344B-A11D-2475591A29AA}"/>
          </ac:spMkLst>
        </pc:spChg>
        <pc:spChg chg="add mod">
          <ac:chgData name="دانه نشير بن ناصر الدوسري" userId="30f5ef81-be60-42b1-9e8a-e1339da6f0ca" providerId="ADAL" clId="{93355B01-B827-0F4F-AA76-E440CD86F567}" dt="2021-12-15T10:03:38.436" v="899"/>
          <ac:spMkLst>
            <pc:docMk/>
            <pc:sldMk cId="3491689894" sldId="306"/>
            <ac:spMk id="8" creationId="{D729D7FD-BA44-EA4C-8A5D-E5C4DD9B8143}"/>
          </ac:spMkLst>
        </pc:spChg>
      </pc:sldChg>
      <pc:sldChg chg="addSp delSp modSp new del mod">
        <pc:chgData name="دانه نشير بن ناصر الدوسري" userId="30f5ef81-be60-42b1-9e8a-e1339da6f0ca" providerId="ADAL" clId="{93355B01-B827-0F4F-AA76-E440CD86F567}" dt="2021-12-14T17:22:05.593" v="159" actId="2696"/>
        <pc:sldMkLst>
          <pc:docMk/>
          <pc:sldMk cId="819726918" sldId="308"/>
        </pc:sldMkLst>
        <pc:spChg chg="del mod">
          <ac:chgData name="دانه نشير بن ناصر الدوسري" userId="30f5ef81-be60-42b1-9e8a-e1339da6f0ca" providerId="ADAL" clId="{93355B01-B827-0F4F-AA76-E440CD86F567}" dt="2021-12-14T17:21:19.461" v="152" actId="478"/>
          <ac:spMkLst>
            <pc:docMk/>
            <pc:sldMk cId="819726918" sldId="308"/>
            <ac:spMk id="2" creationId="{8FFB97CA-EC3C-1846-8A0B-DF566B880985}"/>
          </ac:spMkLst>
        </pc:spChg>
        <pc:spChg chg="add del mod">
          <ac:chgData name="دانه نشير بن ناصر الدوسري" userId="30f5ef81-be60-42b1-9e8a-e1339da6f0ca" providerId="ADAL" clId="{93355B01-B827-0F4F-AA76-E440CD86F567}" dt="2021-12-14T17:21:11.826" v="150"/>
          <ac:spMkLst>
            <pc:docMk/>
            <pc:sldMk cId="819726918" sldId="308"/>
            <ac:spMk id="3" creationId="{6DDE1DF3-C792-4240-B474-575F386A31D2}"/>
          </ac:spMkLst>
        </pc:spChg>
        <pc:spChg chg="add mod">
          <ac:chgData name="دانه نشير بن ناصر الدوسري" userId="30f5ef81-be60-42b1-9e8a-e1339da6f0ca" providerId="ADAL" clId="{93355B01-B827-0F4F-AA76-E440CD86F567}" dt="2021-12-14T17:21:22.125" v="153"/>
          <ac:spMkLst>
            <pc:docMk/>
            <pc:sldMk cId="819726918" sldId="308"/>
            <ac:spMk id="4" creationId="{048B230D-3BCF-1E4E-B4CF-E3B0DB98AC3C}"/>
          </ac:spMkLst>
        </pc:spChg>
        <pc:picChg chg="add del mod">
          <ac:chgData name="دانه نشير بن ناصر الدوسري" userId="30f5ef81-be60-42b1-9e8a-e1339da6f0ca" providerId="ADAL" clId="{93355B01-B827-0F4F-AA76-E440CD86F567}" dt="2021-12-14T17:21:37.097" v="155" actId="478"/>
          <ac:picMkLst>
            <pc:docMk/>
            <pc:sldMk cId="819726918" sldId="308"/>
            <ac:picMk id="5" creationId="{BD5F8B05-8EC2-8F4F-A0D7-ECDC94C057F2}"/>
          </ac:picMkLst>
        </pc:picChg>
      </pc:sldChg>
      <pc:sldChg chg="addSp modSp new mod modNotesTx">
        <pc:chgData name="دانه نشير بن ناصر الدوسري" userId="30f5ef81-be60-42b1-9e8a-e1339da6f0ca" providerId="ADAL" clId="{93355B01-B827-0F4F-AA76-E440CD86F567}" dt="2021-12-15T11:21:23.392" v="918" actId="20577"/>
        <pc:sldMkLst>
          <pc:docMk/>
          <pc:sldMk cId="3691072822" sldId="308"/>
        </pc:sldMkLst>
        <pc:spChg chg="mod">
          <ac:chgData name="دانه نشير بن ناصر الدوسري" userId="30f5ef81-be60-42b1-9e8a-e1339da6f0ca" providerId="ADAL" clId="{93355B01-B827-0F4F-AA76-E440CD86F567}" dt="2021-12-14T17:27:13.294" v="206" actId="14100"/>
          <ac:spMkLst>
            <pc:docMk/>
            <pc:sldMk cId="3691072822" sldId="308"/>
            <ac:spMk id="2" creationId="{47C8A7F4-26B8-1144-A530-649C6DF8C8AA}"/>
          </ac:spMkLst>
        </pc:spChg>
        <pc:spChg chg="mod">
          <ac:chgData name="دانه نشير بن ناصر الدوسري" userId="30f5ef81-be60-42b1-9e8a-e1339da6f0ca" providerId="ADAL" clId="{93355B01-B827-0F4F-AA76-E440CD86F567}" dt="2021-12-15T11:20:58.555" v="906" actId="20577"/>
          <ac:spMkLst>
            <pc:docMk/>
            <pc:sldMk cId="3691072822" sldId="308"/>
            <ac:spMk id="3" creationId="{18AD896A-F2BC-F444-B6FE-707C573684BA}"/>
          </ac:spMkLst>
        </pc:spChg>
        <pc:spChg chg="add mod">
          <ac:chgData name="دانه نشير بن ناصر الدوسري" userId="30f5ef81-be60-42b1-9e8a-e1339da6f0ca" providerId="ADAL" clId="{93355B01-B827-0F4F-AA76-E440CD86F567}" dt="2021-12-14T18:21:23.770" v="802"/>
          <ac:spMkLst>
            <pc:docMk/>
            <pc:sldMk cId="3691072822" sldId="308"/>
            <ac:spMk id="5" creationId="{16377943-521C-554D-A972-3A45FD13F8FE}"/>
          </ac:spMkLst>
        </pc:spChg>
        <pc:spChg chg="add mod">
          <ac:chgData name="دانه نشير بن ناصر الدوسري" userId="30f5ef81-be60-42b1-9e8a-e1339da6f0ca" providerId="ADAL" clId="{93355B01-B827-0F4F-AA76-E440CD86F567}" dt="2021-12-14T18:23:22.447" v="865"/>
          <ac:spMkLst>
            <pc:docMk/>
            <pc:sldMk cId="3691072822" sldId="308"/>
            <ac:spMk id="6" creationId="{15F52FD3-B331-D44E-872C-AF69E1531E86}"/>
          </ac:spMkLst>
        </pc:spChg>
        <pc:spChg chg="add mod">
          <ac:chgData name="دانه نشير بن ناصر الدوسري" userId="30f5ef81-be60-42b1-9e8a-e1339da6f0ca" providerId="ADAL" clId="{93355B01-B827-0F4F-AA76-E440CD86F567}" dt="2021-12-15T10:03:32.302" v="897"/>
          <ac:spMkLst>
            <pc:docMk/>
            <pc:sldMk cId="3691072822" sldId="308"/>
            <ac:spMk id="7" creationId="{E0BE0B7B-B91D-F94A-AB7F-FE2518C841FD}"/>
          </ac:spMkLst>
        </pc:spChg>
        <pc:picChg chg="add mod">
          <ac:chgData name="دانه نشير بن ناصر الدوسري" userId="30f5ef81-be60-42b1-9e8a-e1339da6f0ca" providerId="ADAL" clId="{93355B01-B827-0F4F-AA76-E440CD86F567}" dt="2021-12-14T17:28:50.834" v="233" actId="1076"/>
          <ac:picMkLst>
            <pc:docMk/>
            <pc:sldMk cId="3691072822" sldId="308"/>
            <ac:picMk id="4" creationId="{72D0E3CB-E112-D64E-B5A0-C564EBFAFF24}"/>
          </ac:picMkLst>
        </pc:picChg>
      </pc:sldChg>
      <pc:sldChg chg="addSp modSp new del mod">
        <pc:chgData name="دانه نشير بن ناصر الدوسري" userId="30f5ef81-be60-42b1-9e8a-e1339da6f0ca" providerId="ADAL" clId="{93355B01-B827-0F4F-AA76-E440CD86F567}" dt="2021-12-14T17:22:32.069" v="162" actId="2696"/>
        <pc:sldMkLst>
          <pc:docMk/>
          <pc:sldMk cId="59498849" sldId="309"/>
        </pc:sldMkLst>
        <pc:spChg chg="add mod">
          <ac:chgData name="دانه نشير بن ناصر الدوسري" userId="30f5ef81-be60-42b1-9e8a-e1339da6f0ca" providerId="ADAL" clId="{93355B01-B827-0F4F-AA76-E440CD86F567}" dt="2021-12-14T17:22:23.082" v="160" actId="1076"/>
          <ac:spMkLst>
            <pc:docMk/>
            <pc:sldMk cId="59498849" sldId="309"/>
            <ac:spMk id="3" creationId="{994281E8-C68A-8346-8F2B-586A0E4BED96}"/>
          </ac:spMkLst>
        </pc:spChg>
        <pc:picChg chg="add mod">
          <ac:chgData name="دانه نشير بن ناصر الدوسري" userId="30f5ef81-be60-42b1-9e8a-e1339da6f0ca" providerId="ADAL" clId="{93355B01-B827-0F4F-AA76-E440CD86F567}" dt="2021-12-14T17:22:26.923" v="161" actId="1076"/>
          <ac:picMkLst>
            <pc:docMk/>
            <pc:sldMk cId="59498849" sldId="309"/>
            <ac:picMk id="2" creationId="{8502D344-8F33-F947-AE2F-E479F64BCBA8}"/>
          </ac:picMkLst>
        </pc:picChg>
      </pc:sldChg>
      <pc:sldChg chg="addSp delSp modSp new mod">
        <pc:chgData name="دانه نشير بن ناصر الدوسري" userId="30f5ef81-be60-42b1-9e8a-e1339da6f0ca" providerId="ADAL" clId="{93355B01-B827-0F4F-AA76-E440CD86F567}" dt="2021-12-15T10:03:29.654" v="896"/>
        <pc:sldMkLst>
          <pc:docMk/>
          <pc:sldMk cId="2781989739" sldId="309"/>
        </pc:sldMkLst>
        <pc:spChg chg="mod">
          <ac:chgData name="دانه نشير بن ناصر الدوسري" userId="30f5ef81-be60-42b1-9e8a-e1339da6f0ca" providerId="ADAL" clId="{93355B01-B827-0F4F-AA76-E440CD86F567}" dt="2021-12-14T17:42:03.642" v="322" actId="207"/>
          <ac:spMkLst>
            <pc:docMk/>
            <pc:sldMk cId="2781989739" sldId="309"/>
            <ac:spMk id="2" creationId="{A90CFE90-E8C0-9949-8C47-15CF4895276D}"/>
          </ac:spMkLst>
        </pc:spChg>
        <pc:spChg chg="del">
          <ac:chgData name="دانه نشير بن ناصر الدوسري" userId="30f5ef81-be60-42b1-9e8a-e1339da6f0ca" providerId="ADAL" clId="{93355B01-B827-0F4F-AA76-E440CD86F567}" dt="2021-12-14T17:42:32.403" v="323" actId="478"/>
          <ac:spMkLst>
            <pc:docMk/>
            <pc:sldMk cId="2781989739" sldId="309"/>
            <ac:spMk id="3" creationId="{E5501E2D-B404-E344-BF73-7F5424505BC9}"/>
          </ac:spMkLst>
        </pc:spChg>
        <pc:spChg chg="mod">
          <ac:chgData name="دانه نشير بن ناصر الدوسري" userId="30f5ef81-be60-42b1-9e8a-e1339da6f0ca" providerId="ADAL" clId="{93355B01-B827-0F4F-AA76-E440CD86F567}" dt="2021-12-14T18:23:44.412" v="867" actId="1076"/>
          <ac:spMkLst>
            <pc:docMk/>
            <pc:sldMk cId="2781989739" sldId="309"/>
            <ac:spMk id="5" creationId="{B78B1594-BE1C-174E-B904-F7782AD6867E}"/>
          </ac:spMkLst>
        </pc:spChg>
        <pc:spChg chg="mod">
          <ac:chgData name="دانه نشير بن ناصر الدوسري" userId="30f5ef81-be60-42b1-9e8a-e1339da6f0ca" providerId="ADAL" clId="{93355B01-B827-0F4F-AA76-E440CD86F567}" dt="2021-12-14T18:23:44.412" v="867" actId="1076"/>
          <ac:spMkLst>
            <pc:docMk/>
            <pc:sldMk cId="2781989739" sldId="309"/>
            <ac:spMk id="10" creationId="{BB9BAE64-E80F-FA47-9083-9EFB2DD81DE1}"/>
          </ac:spMkLst>
        </pc:spChg>
        <pc:spChg chg="mod">
          <ac:chgData name="دانه نشير بن ناصر الدوسري" userId="30f5ef81-be60-42b1-9e8a-e1339da6f0ca" providerId="ADAL" clId="{93355B01-B827-0F4F-AA76-E440CD86F567}" dt="2021-12-14T18:23:44.412" v="867" actId="1076"/>
          <ac:spMkLst>
            <pc:docMk/>
            <pc:sldMk cId="2781989739" sldId="309"/>
            <ac:spMk id="11" creationId="{A8E23D40-558E-0F48-AB35-EC532C4771FB}"/>
          </ac:spMkLst>
        </pc:spChg>
        <pc:spChg chg="mod">
          <ac:chgData name="دانه نشير بن ناصر الدوسري" userId="30f5ef81-be60-42b1-9e8a-e1339da6f0ca" providerId="ADAL" clId="{93355B01-B827-0F4F-AA76-E440CD86F567}" dt="2021-12-14T18:23:44.412" v="867" actId="1076"/>
          <ac:spMkLst>
            <pc:docMk/>
            <pc:sldMk cId="2781989739" sldId="309"/>
            <ac:spMk id="12" creationId="{394B5646-2A71-0941-9152-27D05D0392B3}"/>
          </ac:spMkLst>
        </pc:spChg>
        <pc:spChg chg="mod">
          <ac:chgData name="دانه نشير بن ناصر الدوسري" userId="30f5ef81-be60-42b1-9e8a-e1339da6f0ca" providerId="ADAL" clId="{93355B01-B827-0F4F-AA76-E440CD86F567}" dt="2021-12-14T18:23:44.412" v="867" actId="1076"/>
          <ac:spMkLst>
            <pc:docMk/>
            <pc:sldMk cId="2781989739" sldId="309"/>
            <ac:spMk id="13" creationId="{85126D4B-4D80-344B-9770-4E64F61B27D0}"/>
          </ac:spMkLst>
        </pc:spChg>
        <pc:spChg chg="mod">
          <ac:chgData name="دانه نشير بن ناصر الدوسري" userId="30f5ef81-be60-42b1-9e8a-e1339da6f0ca" providerId="ADAL" clId="{93355B01-B827-0F4F-AA76-E440CD86F567}" dt="2021-12-14T18:23:44.412" v="867" actId="1076"/>
          <ac:spMkLst>
            <pc:docMk/>
            <pc:sldMk cId="2781989739" sldId="309"/>
            <ac:spMk id="14" creationId="{AAFD9DB7-75CA-2842-B046-7FCE725D212B}"/>
          </ac:spMkLst>
        </pc:spChg>
        <pc:spChg chg="mod">
          <ac:chgData name="دانه نشير بن ناصر الدوسري" userId="30f5ef81-be60-42b1-9e8a-e1339da6f0ca" providerId="ADAL" clId="{93355B01-B827-0F4F-AA76-E440CD86F567}" dt="2021-12-14T18:23:44.412" v="867" actId="1076"/>
          <ac:spMkLst>
            <pc:docMk/>
            <pc:sldMk cId="2781989739" sldId="309"/>
            <ac:spMk id="15" creationId="{9ADABB22-5609-CC40-B3FD-2A77A2241897}"/>
          </ac:spMkLst>
        </pc:spChg>
        <pc:spChg chg="mod">
          <ac:chgData name="دانه نشير بن ناصر الدوسري" userId="30f5ef81-be60-42b1-9e8a-e1339da6f0ca" providerId="ADAL" clId="{93355B01-B827-0F4F-AA76-E440CD86F567}" dt="2021-12-14T18:23:44.412" v="867" actId="1076"/>
          <ac:spMkLst>
            <pc:docMk/>
            <pc:sldMk cId="2781989739" sldId="309"/>
            <ac:spMk id="16" creationId="{EBCC53AA-162F-6943-BB67-3958A7528A04}"/>
          </ac:spMkLst>
        </pc:spChg>
        <pc:spChg chg="mod">
          <ac:chgData name="دانه نشير بن ناصر الدوسري" userId="30f5ef81-be60-42b1-9e8a-e1339da6f0ca" providerId="ADAL" clId="{93355B01-B827-0F4F-AA76-E440CD86F567}" dt="2021-12-14T18:23:44.412" v="867" actId="1076"/>
          <ac:spMkLst>
            <pc:docMk/>
            <pc:sldMk cId="2781989739" sldId="309"/>
            <ac:spMk id="17" creationId="{6A1CF2AC-5F44-114E-8539-4B7F82154CE4}"/>
          </ac:spMkLst>
        </pc:spChg>
        <pc:spChg chg="add mod">
          <ac:chgData name="دانه نشير بن ناصر الدوسري" userId="30f5ef81-be60-42b1-9e8a-e1339da6f0ca" providerId="ADAL" clId="{93355B01-B827-0F4F-AA76-E440CD86F567}" dt="2021-12-14T18:23:44.412" v="867" actId="1076"/>
          <ac:spMkLst>
            <pc:docMk/>
            <pc:sldMk cId="2781989739" sldId="309"/>
            <ac:spMk id="19" creationId="{3CF5C4DA-F393-BF48-828E-1F0B1CD3BCBB}"/>
          </ac:spMkLst>
        </pc:spChg>
        <pc:spChg chg="add mod">
          <ac:chgData name="دانه نشير بن ناصر الدوسري" userId="30f5ef81-be60-42b1-9e8a-e1339da6f0ca" providerId="ADAL" clId="{93355B01-B827-0F4F-AA76-E440CD86F567}" dt="2021-12-14T18:23:44.412" v="867" actId="1076"/>
          <ac:spMkLst>
            <pc:docMk/>
            <pc:sldMk cId="2781989739" sldId="309"/>
            <ac:spMk id="20" creationId="{9C55DFEC-DDF1-E348-90DD-B5AF0AB61C62}"/>
          </ac:spMkLst>
        </pc:spChg>
        <pc:spChg chg="add mod">
          <ac:chgData name="دانه نشير بن ناصر الدوسري" userId="30f5ef81-be60-42b1-9e8a-e1339da6f0ca" providerId="ADAL" clId="{93355B01-B827-0F4F-AA76-E440CD86F567}" dt="2021-12-14T18:23:44.412" v="867" actId="1076"/>
          <ac:spMkLst>
            <pc:docMk/>
            <pc:sldMk cId="2781989739" sldId="309"/>
            <ac:spMk id="21" creationId="{EB7CADAC-B59B-5448-B6F2-C91A9D00C7B9}"/>
          </ac:spMkLst>
        </pc:spChg>
        <pc:spChg chg="add mod">
          <ac:chgData name="دانه نشير بن ناصر الدوسري" userId="30f5ef81-be60-42b1-9e8a-e1339da6f0ca" providerId="ADAL" clId="{93355B01-B827-0F4F-AA76-E440CD86F567}" dt="2021-12-14T18:23:44.412" v="867" actId="1076"/>
          <ac:spMkLst>
            <pc:docMk/>
            <pc:sldMk cId="2781989739" sldId="309"/>
            <ac:spMk id="22" creationId="{933971D7-EE74-F748-8D2C-31284DBF94AD}"/>
          </ac:spMkLst>
        </pc:spChg>
        <pc:spChg chg="add mod">
          <ac:chgData name="دانه نشير بن ناصر الدوسري" userId="30f5ef81-be60-42b1-9e8a-e1339da6f0ca" providerId="ADAL" clId="{93355B01-B827-0F4F-AA76-E440CD86F567}" dt="2021-12-14T18:21:25.181" v="803"/>
          <ac:spMkLst>
            <pc:docMk/>
            <pc:sldMk cId="2781989739" sldId="309"/>
            <ac:spMk id="23" creationId="{3708C00F-FE45-704E-A001-EC5128871B93}"/>
          </ac:spMkLst>
        </pc:spChg>
        <pc:spChg chg="add mod">
          <ac:chgData name="دانه نشير بن ناصر الدوسري" userId="30f5ef81-be60-42b1-9e8a-e1339da6f0ca" providerId="ADAL" clId="{93355B01-B827-0F4F-AA76-E440CD86F567}" dt="2021-12-14T18:23:24.802" v="866"/>
          <ac:spMkLst>
            <pc:docMk/>
            <pc:sldMk cId="2781989739" sldId="309"/>
            <ac:spMk id="24" creationId="{37888B4E-7567-5240-B03C-0CA913104FF6}"/>
          </ac:spMkLst>
        </pc:spChg>
        <pc:spChg chg="add mod">
          <ac:chgData name="دانه نشير بن ناصر الدوسري" userId="30f5ef81-be60-42b1-9e8a-e1339da6f0ca" providerId="ADAL" clId="{93355B01-B827-0F4F-AA76-E440CD86F567}" dt="2021-12-15T10:03:29.654" v="896"/>
          <ac:spMkLst>
            <pc:docMk/>
            <pc:sldMk cId="2781989739" sldId="309"/>
            <ac:spMk id="25" creationId="{0C790975-7AE1-214D-B829-2A4971A0809A}"/>
          </ac:spMkLst>
        </pc:spChg>
        <pc:grpChg chg="add mod">
          <ac:chgData name="دانه نشير بن ناصر الدوسري" userId="30f5ef81-be60-42b1-9e8a-e1339da6f0ca" providerId="ADAL" clId="{93355B01-B827-0F4F-AA76-E440CD86F567}" dt="2021-12-14T18:23:44.412" v="867" actId="1076"/>
          <ac:grpSpMkLst>
            <pc:docMk/>
            <pc:sldMk cId="2781989739" sldId="309"/>
            <ac:grpSpMk id="4" creationId="{6D56B73A-BEAD-E346-B81F-236D5A6EB159}"/>
          </ac:grpSpMkLst>
        </pc:grpChg>
        <pc:grpChg chg="mod">
          <ac:chgData name="دانه نشير بن ناصر الدوسري" userId="30f5ef81-be60-42b1-9e8a-e1339da6f0ca" providerId="ADAL" clId="{93355B01-B827-0F4F-AA76-E440CD86F567}" dt="2021-12-14T18:23:44.412" v="867" actId="1076"/>
          <ac:grpSpMkLst>
            <pc:docMk/>
            <pc:sldMk cId="2781989739" sldId="309"/>
            <ac:grpSpMk id="6" creationId="{F3CCC532-60AA-2845-B2CB-FCEF6B794D5E}"/>
          </ac:grpSpMkLst>
        </pc:grpChg>
        <pc:grpChg chg="mod">
          <ac:chgData name="دانه نشير بن ناصر الدوسري" userId="30f5ef81-be60-42b1-9e8a-e1339da6f0ca" providerId="ADAL" clId="{93355B01-B827-0F4F-AA76-E440CD86F567}" dt="2021-12-14T18:23:44.412" v="867" actId="1076"/>
          <ac:grpSpMkLst>
            <pc:docMk/>
            <pc:sldMk cId="2781989739" sldId="309"/>
            <ac:grpSpMk id="7" creationId="{0FBB3E51-D80A-E045-8ADE-988519342D8C}"/>
          </ac:grpSpMkLst>
        </pc:grpChg>
        <pc:grpChg chg="mod">
          <ac:chgData name="دانه نشير بن ناصر الدوسري" userId="30f5ef81-be60-42b1-9e8a-e1339da6f0ca" providerId="ADAL" clId="{93355B01-B827-0F4F-AA76-E440CD86F567}" dt="2021-12-14T18:23:44.412" v="867" actId="1076"/>
          <ac:grpSpMkLst>
            <pc:docMk/>
            <pc:sldMk cId="2781989739" sldId="309"/>
            <ac:grpSpMk id="8" creationId="{016EF84C-7C84-0747-98BD-C85650731B91}"/>
          </ac:grpSpMkLst>
        </pc:grpChg>
        <pc:grpChg chg="mod">
          <ac:chgData name="دانه نشير بن ناصر الدوسري" userId="30f5ef81-be60-42b1-9e8a-e1339da6f0ca" providerId="ADAL" clId="{93355B01-B827-0F4F-AA76-E440CD86F567}" dt="2021-12-14T18:23:44.412" v="867" actId="1076"/>
          <ac:grpSpMkLst>
            <pc:docMk/>
            <pc:sldMk cId="2781989739" sldId="309"/>
            <ac:grpSpMk id="9" creationId="{405FC152-CB1B-6147-A33D-AC86FB553077}"/>
          </ac:grpSpMkLst>
        </pc:grpChg>
        <pc:picChg chg="add mod">
          <ac:chgData name="دانه نشير بن ناصر الدوسري" userId="30f5ef81-be60-42b1-9e8a-e1339da6f0ca" providerId="ADAL" clId="{93355B01-B827-0F4F-AA76-E440CD86F567}" dt="2021-12-14T18:23:44.412" v="867" actId="1076"/>
          <ac:picMkLst>
            <pc:docMk/>
            <pc:sldMk cId="2781989739" sldId="309"/>
            <ac:picMk id="18" creationId="{BAFFDFF6-F39D-0C4B-82AA-FDD3E0F9C562}"/>
          </ac:picMkLst>
        </pc:picChg>
      </pc:sldChg>
      <pc:sldChg chg="addSp modSp new mod">
        <pc:chgData name="دانه نشير بن ناصر الدوسري" userId="30f5ef81-be60-42b1-9e8a-e1339da6f0ca" providerId="ADAL" clId="{93355B01-B827-0F4F-AA76-E440CD86F567}" dt="2021-12-14T18:23:57.705" v="869" actId="1076"/>
        <pc:sldMkLst>
          <pc:docMk/>
          <pc:sldMk cId="3165697242" sldId="310"/>
        </pc:sldMkLst>
        <pc:spChg chg="add mod">
          <ac:chgData name="دانه نشير بن ناصر الدوسري" userId="30f5ef81-be60-42b1-9e8a-e1339da6f0ca" providerId="ADAL" clId="{93355B01-B827-0F4F-AA76-E440CD86F567}" dt="2021-12-14T17:44:12.356" v="339" actId="20577"/>
          <ac:spMkLst>
            <pc:docMk/>
            <pc:sldMk cId="3165697242" sldId="310"/>
            <ac:spMk id="3" creationId="{124B9F42-A944-1E47-8CDF-C72D0EC6BDFE}"/>
          </ac:spMkLst>
        </pc:spChg>
        <pc:spChg chg="add mod">
          <ac:chgData name="دانه نشير بن ناصر الدوسري" userId="30f5ef81-be60-42b1-9e8a-e1339da6f0ca" providerId="ADAL" clId="{93355B01-B827-0F4F-AA76-E440CD86F567}" dt="2021-12-14T17:44:30.171" v="343" actId="14100"/>
          <ac:spMkLst>
            <pc:docMk/>
            <pc:sldMk cId="3165697242" sldId="310"/>
            <ac:spMk id="4" creationId="{831260BF-0FA2-474E-BA15-727E579CFFEB}"/>
          </ac:spMkLst>
        </pc:spChg>
        <pc:spChg chg="add mod">
          <ac:chgData name="دانه نشير بن ناصر الدوسري" userId="30f5ef81-be60-42b1-9e8a-e1339da6f0ca" providerId="ADAL" clId="{93355B01-B827-0F4F-AA76-E440CD86F567}" dt="2021-12-14T17:45:00.198" v="354" actId="1076"/>
          <ac:spMkLst>
            <pc:docMk/>
            <pc:sldMk cId="3165697242" sldId="310"/>
            <ac:spMk id="5" creationId="{DE4E17B6-8766-354E-93F7-4D8E264C045A}"/>
          </ac:spMkLst>
        </pc:spChg>
        <pc:spChg chg="add mod">
          <ac:chgData name="دانه نشير بن ناصر الدوسري" userId="30f5ef81-be60-42b1-9e8a-e1339da6f0ca" providerId="ADAL" clId="{93355B01-B827-0F4F-AA76-E440CD86F567}" dt="2021-12-14T18:21:38.314" v="806" actId="1076"/>
          <ac:spMkLst>
            <pc:docMk/>
            <pc:sldMk cId="3165697242" sldId="310"/>
            <ac:spMk id="6" creationId="{F3EBA35E-D7DF-8847-85F3-F5B3A39EAA5E}"/>
          </ac:spMkLst>
        </pc:spChg>
        <pc:spChg chg="add mod">
          <ac:chgData name="دانه نشير بن ناصر الدوسري" userId="30f5ef81-be60-42b1-9e8a-e1339da6f0ca" providerId="ADAL" clId="{93355B01-B827-0F4F-AA76-E440CD86F567}" dt="2021-12-14T18:23:47.859" v="868"/>
          <ac:spMkLst>
            <pc:docMk/>
            <pc:sldMk cId="3165697242" sldId="310"/>
            <ac:spMk id="7" creationId="{B388DF83-5ABF-3446-B644-95D82564D966}"/>
          </ac:spMkLst>
        </pc:spChg>
        <pc:picChg chg="add mod">
          <ac:chgData name="دانه نشير بن ناصر الدوسري" userId="30f5ef81-be60-42b1-9e8a-e1339da6f0ca" providerId="ADAL" clId="{93355B01-B827-0F4F-AA76-E440CD86F567}" dt="2021-12-14T18:23:57.705" v="869" actId="1076"/>
          <ac:picMkLst>
            <pc:docMk/>
            <pc:sldMk cId="3165697242" sldId="310"/>
            <ac:picMk id="2" creationId="{FB6F2A1B-75D4-3343-A5E3-309CF7BC7DE6}"/>
          </ac:picMkLst>
        </pc:picChg>
      </pc:sldChg>
      <pc:sldChg chg="new del">
        <pc:chgData name="دانه نشير بن ناصر الدوسري" userId="30f5ef81-be60-42b1-9e8a-e1339da6f0ca" providerId="ADAL" clId="{93355B01-B827-0F4F-AA76-E440CD86F567}" dt="2021-12-14T17:45:30.039" v="356" actId="2696"/>
        <pc:sldMkLst>
          <pc:docMk/>
          <pc:sldMk cId="821778783" sldId="311"/>
        </pc:sldMkLst>
      </pc:sldChg>
      <pc:sldChg chg="addSp delSp modSp new mod">
        <pc:chgData name="دانه نشير بن ناصر الدوسري" userId="30f5ef81-be60-42b1-9e8a-e1339da6f0ca" providerId="ADAL" clId="{93355B01-B827-0F4F-AA76-E440CD86F567}" dt="2021-12-15T10:02:52.126" v="895"/>
        <pc:sldMkLst>
          <pc:docMk/>
          <pc:sldMk cId="4273490835" sldId="311"/>
        </pc:sldMkLst>
        <pc:spChg chg="mod">
          <ac:chgData name="دانه نشير بن ناصر الدوسري" userId="30f5ef81-be60-42b1-9e8a-e1339da6f0ca" providerId="ADAL" clId="{93355B01-B827-0F4F-AA76-E440CD86F567}" dt="2021-12-14T17:46:20.661" v="367" actId="20577"/>
          <ac:spMkLst>
            <pc:docMk/>
            <pc:sldMk cId="4273490835" sldId="311"/>
            <ac:spMk id="2" creationId="{6E055C49-DAB5-EC44-8819-559B1FA563A2}"/>
          </ac:spMkLst>
        </pc:spChg>
        <pc:spChg chg="add del mod">
          <ac:chgData name="دانه نشير بن ناصر الدوسري" userId="30f5ef81-be60-42b1-9e8a-e1339da6f0ca" providerId="ADAL" clId="{93355B01-B827-0F4F-AA76-E440CD86F567}" dt="2021-12-14T18:21:50.267" v="808" actId="478"/>
          <ac:spMkLst>
            <pc:docMk/>
            <pc:sldMk cId="4273490835" sldId="311"/>
            <ac:spMk id="4" creationId="{A930A200-F477-0B4A-BA05-46BB39A896AC}"/>
          </ac:spMkLst>
        </pc:spChg>
        <pc:spChg chg="add mod">
          <ac:chgData name="دانه نشير بن ناصر الدوسري" userId="30f5ef81-be60-42b1-9e8a-e1339da6f0ca" providerId="ADAL" clId="{93355B01-B827-0F4F-AA76-E440CD86F567}" dt="2021-12-14T18:22:00.598" v="810" actId="1036"/>
          <ac:spMkLst>
            <pc:docMk/>
            <pc:sldMk cId="4273490835" sldId="311"/>
            <ac:spMk id="5" creationId="{FB807A73-F1BA-174A-BC51-515BFFCE1F10}"/>
          </ac:spMkLst>
        </pc:spChg>
        <pc:spChg chg="add mod">
          <ac:chgData name="دانه نشير بن ناصر الدوسري" userId="30f5ef81-be60-42b1-9e8a-e1339da6f0ca" providerId="ADAL" clId="{93355B01-B827-0F4F-AA76-E440CD86F567}" dt="2021-12-15T10:02:52.126" v="895"/>
          <ac:spMkLst>
            <pc:docMk/>
            <pc:sldMk cId="4273490835" sldId="311"/>
            <ac:spMk id="6" creationId="{B8071CC9-8A45-B646-B4BE-BFB6041B10E0}"/>
          </ac:spMkLst>
        </pc:spChg>
      </pc:sldChg>
      <pc:sldChg chg="new del">
        <pc:chgData name="دانه نشير بن ناصر الدوسري" userId="30f5ef81-be60-42b1-9e8a-e1339da6f0ca" providerId="ADAL" clId="{93355B01-B827-0F4F-AA76-E440CD86F567}" dt="2021-12-14T17:46:29.462" v="369" actId="2696"/>
        <pc:sldMkLst>
          <pc:docMk/>
          <pc:sldMk cId="542067061" sldId="312"/>
        </pc:sldMkLst>
      </pc:sldChg>
      <pc:sldChg chg="addSp delSp modSp new mod delAnim modAnim modNotesTx">
        <pc:chgData name="دانه نشير بن ناصر الدوسري" userId="30f5ef81-be60-42b1-9e8a-e1339da6f0ca" providerId="ADAL" clId="{93355B01-B827-0F4F-AA76-E440CD86F567}" dt="2021-12-15T11:37:18.253" v="977" actId="20577"/>
        <pc:sldMkLst>
          <pc:docMk/>
          <pc:sldMk cId="2143312177" sldId="312"/>
        </pc:sldMkLst>
        <pc:spChg chg="mod">
          <ac:chgData name="دانه نشير بن ناصر الدوسري" userId="30f5ef81-be60-42b1-9e8a-e1339da6f0ca" providerId="ADAL" clId="{93355B01-B827-0F4F-AA76-E440CD86F567}" dt="2021-12-14T17:49:36.819" v="409" actId="1076"/>
          <ac:spMkLst>
            <pc:docMk/>
            <pc:sldMk cId="2143312177" sldId="312"/>
            <ac:spMk id="2" creationId="{8BA8B87F-785C-014E-844F-21D2FB2922C2}"/>
          </ac:spMkLst>
        </pc:spChg>
        <pc:spChg chg="add del mod">
          <ac:chgData name="دانه نشير بن ناصر الدوسري" userId="30f5ef81-be60-42b1-9e8a-e1339da6f0ca" providerId="ADAL" clId="{93355B01-B827-0F4F-AA76-E440CD86F567}" dt="2021-12-14T17:54:39.153" v="457" actId="478"/>
          <ac:spMkLst>
            <pc:docMk/>
            <pc:sldMk cId="2143312177" sldId="312"/>
            <ac:spMk id="5" creationId="{E3D56DA4-409E-CF49-9F93-077A18790D93}"/>
          </ac:spMkLst>
        </pc:spChg>
        <pc:spChg chg="add del mod">
          <ac:chgData name="دانه نشير بن ناصر الدوسري" userId="30f5ef81-be60-42b1-9e8a-e1339da6f0ca" providerId="ADAL" clId="{93355B01-B827-0F4F-AA76-E440CD86F567}" dt="2021-12-14T17:50:45.964" v="423"/>
          <ac:spMkLst>
            <pc:docMk/>
            <pc:sldMk cId="2143312177" sldId="312"/>
            <ac:spMk id="6" creationId="{06A620DD-7454-7842-AE46-4B75C9827C16}"/>
          </ac:spMkLst>
        </pc:spChg>
        <pc:spChg chg="add del mod">
          <ac:chgData name="دانه نشير بن ناصر الدوسري" userId="30f5ef81-be60-42b1-9e8a-e1339da6f0ca" providerId="ADAL" clId="{93355B01-B827-0F4F-AA76-E440CD86F567}" dt="2021-12-14T17:54:37.128" v="456" actId="478"/>
          <ac:spMkLst>
            <pc:docMk/>
            <pc:sldMk cId="2143312177" sldId="312"/>
            <ac:spMk id="7" creationId="{62609DE1-E876-5C4E-8EEF-57709235912A}"/>
          </ac:spMkLst>
        </pc:spChg>
        <pc:spChg chg="add del mod">
          <ac:chgData name="دانه نشير بن ناصر الدوسري" userId="30f5ef81-be60-42b1-9e8a-e1339da6f0ca" providerId="ADAL" clId="{93355B01-B827-0F4F-AA76-E440CD86F567}" dt="2021-12-14T17:54:34.603" v="455" actId="478"/>
          <ac:spMkLst>
            <pc:docMk/>
            <pc:sldMk cId="2143312177" sldId="312"/>
            <ac:spMk id="8" creationId="{B30AC618-5BE6-5D41-8A69-DE30D6552E8B}"/>
          </ac:spMkLst>
        </pc:spChg>
        <pc:spChg chg="add del mod">
          <ac:chgData name="دانه نشير بن ناصر الدوسري" userId="30f5ef81-be60-42b1-9e8a-e1339da6f0ca" providerId="ADAL" clId="{93355B01-B827-0F4F-AA76-E440CD86F567}" dt="2021-12-14T17:54:30.544" v="454" actId="478"/>
          <ac:spMkLst>
            <pc:docMk/>
            <pc:sldMk cId="2143312177" sldId="312"/>
            <ac:spMk id="9" creationId="{D5AF502B-6318-834C-8D6C-9029F85F0CCA}"/>
          </ac:spMkLst>
        </pc:spChg>
        <pc:spChg chg="add del mod">
          <ac:chgData name="دانه نشير بن ناصر الدوسري" userId="30f5ef81-be60-42b1-9e8a-e1339da6f0ca" providerId="ADAL" clId="{93355B01-B827-0F4F-AA76-E440CD86F567}" dt="2021-12-14T17:54:25.625" v="452" actId="478"/>
          <ac:spMkLst>
            <pc:docMk/>
            <pc:sldMk cId="2143312177" sldId="312"/>
            <ac:spMk id="10" creationId="{B4954BB4-BA2F-C840-AA31-93C04FFA7150}"/>
          </ac:spMkLst>
        </pc:spChg>
        <pc:spChg chg="add del mod">
          <ac:chgData name="دانه نشير بن ناصر الدوسري" userId="30f5ef81-be60-42b1-9e8a-e1339da6f0ca" providerId="ADAL" clId="{93355B01-B827-0F4F-AA76-E440CD86F567}" dt="2021-12-14T18:07:15.111" v="727" actId="478"/>
          <ac:spMkLst>
            <pc:docMk/>
            <pc:sldMk cId="2143312177" sldId="312"/>
            <ac:spMk id="11" creationId="{B3561C2B-C9F4-5A47-B42F-C9B1710CC1D4}"/>
          </ac:spMkLst>
        </pc:spChg>
        <pc:spChg chg="add mod">
          <ac:chgData name="دانه نشير بن ناصر الدوسري" userId="30f5ef81-be60-42b1-9e8a-e1339da6f0ca" providerId="ADAL" clId="{93355B01-B827-0F4F-AA76-E440CD86F567}" dt="2021-12-14T18:07:27.547" v="731" actId="1076"/>
          <ac:spMkLst>
            <pc:docMk/>
            <pc:sldMk cId="2143312177" sldId="312"/>
            <ac:spMk id="12" creationId="{B638A635-8AB9-904C-AE90-FBCB53CBCA7D}"/>
          </ac:spMkLst>
        </pc:spChg>
        <pc:spChg chg="add mod">
          <ac:chgData name="دانه نشير بن ناصر الدوسري" userId="30f5ef81-be60-42b1-9e8a-e1339da6f0ca" providerId="ADAL" clId="{93355B01-B827-0F4F-AA76-E440CD86F567}" dt="2021-12-14T18:22:05.364" v="812"/>
          <ac:spMkLst>
            <pc:docMk/>
            <pc:sldMk cId="2143312177" sldId="312"/>
            <ac:spMk id="13" creationId="{A299217B-89D3-1142-868E-C3CD21519B18}"/>
          </ac:spMkLst>
        </pc:spChg>
        <pc:spChg chg="add mod">
          <ac:chgData name="دانه نشير بن ناصر الدوسري" userId="30f5ef81-be60-42b1-9e8a-e1339da6f0ca" providerId="ADAL" clId="{93355B01-B827-0F4F-AA76-E440CD86F567}" dt="2021-12-15T10:02:52.126" v="895"/>
          <ac:spMkLst>
            <pc:docMk/>
            <pc:sldMk cId="2143312177" sldId="312"/>
            <ac:spMk id="14" creationId="{91224DD0-D663-E04F-B72E-5F3197A2A71E}"/>
          </ac:spMkLst>
        </pc:spChg>
        <pc:picChg chg="add mod">
          <ac:chgData name="دانه نشير بن ناصر الدوسري" userId="30f5ef81-be60-42b1-9e8a-e1339da6f0ca" providerId="ADAL" clId="{93355B01-B827-0F4F-AA76-E440CD86F567}" dt="2021-12-14T18:07:18.189" v="728" actId="1076"/>
          <ac:picMkLst>
            <pc:docMk/>
            <pc:sldMk cId="2143312177" sldId="312"/>
            <ac:picMk id="3" creationId="{2B9AC482-5184-CA40-8AC7-4DC7CF89358E}"/>
          </ac:picMkLst>
        </pc:picChg>
        <pc:picChg chg="add del mod">
          <ac:chgData name="دانه نشير بن ناصر الدوسري" userId="30f5ef81-be60-42b1-9e8a-e1339da6f0ca" providerId="ADAL" clId="{93355B01-B827-0F4F-AA76-E440CD86F567}" dt="2021-12-14T17:54:41.664" v="458" actId="478"/>
          <ac:picMkLst>
            <pc:docMk/>
            <pc:sldMk cId="2143312177" sldId="312"/>
            <ac:picMk id="4" creationId="{5C09C519-4EB4-2B4B-83D8-D9B4DE237563}"/>
          </ac:picMkLst>
        </pc:picChg>
      </pc:sldChg>
      <pc:sldChg chg="add del">
        <pc:chgData name="دانه نشير بن ناصر الدوسري" userId="30f5ef81-be60-42b1-9e8a-e1339da6f0ca" providerId="ADAL" clId="{93355B01-B827-0F4F-AA76-E440CD86F567}" dt="2021-12-14T17:55:26.229" v="466" actId="2696"/>
        <pc:sldMkLst>
          <pc:docMk/>
          <pc:sldMk cId="2104693144" sldId="313"/>
        </pc:sldMkLst>
      </pc:sldChg>
      <pc:sldChg chg="modSp add del mod modAnim">
        <pc:chgData name="دانه نشير بن ناصر الدوسري" userId="30f5ef81-be60-42b1-9e8a-e1339da6f0ca" providerId="ADAL" clId="{93355B01-B827-0F4F-AA76-E440CD86F567}" dt="2021-12-14T18:07:11.613" v="726" actId="2696"/>
        <pc:sldMkLst>
          <pc:docMk/>
          <pc:sldMk cId="3337787868" sldId="313"/>
        </pc:sldMkLst>
        <pc:spChg chg="mod">
          <ac:chgData name="دانه نشير بن ناصر الدوسري" userId="30f5ef81-be60-42b1-9e8a-e1339da6f0ca" providerId="ADAL" clId="{93355B01-B827-0F4F-AA76-E440CD86F567}" dt="2021-12-14T17:55:59.082" v="474" actId="1076"/>
          <ac:spMkLst>
            <pc:docMk/>
            <pc:sldMk cId="3337787868" sldId="313"/>
            <ac:spMk id="11" creationId="{B3561C2B-C9F4-5A47-B42F-C9B1710CC1D4}"/>
          </ac:spMkLst>
        </pc:spChg>
      </pc:sldChg>
      <pc:sldChg chg="add del">
        <pc:chgData name="دانه نشير بن ناصر الدوسري" userId="30f5ef81-be60-42b1-9e8a-e1339da6f0ca" providerId="ADAL" clId="{93355B01-B827-0F4F-AA76-E440CD86F567}" dt="2021-12-14T17:55:26.229" v="466" actId="2696"/>
        <pc:sldMkLst>
          <pc:docMk/>
          <pc:sldMk cId="391712536" sldId="314"/>
        </pc:sldMkLst>
      </pc:sldChg>
      <pc:sldChg chg="modSp add del mod modAnim">
        <pc:chgData name="دانه نشير بن ناصر الدوسري" userId="30f5ef81-be60-42b1-9e8a-e1339da6f0ca" providerId="ADAL" clId="{93355B01-B827-0F4F-AA76-E440CD86F567}" dt="2021-12-14T18:07:10.699" v="725" actId="2696"/>
        <pc:sldMkLst>
          <pc:docMk/>
          <pc:sldMk cId="858991550" sldId="314"/>
        </pc:sldMkLst>
        <pc:spChg chg="mod">
          <ac:chgData name="دانه نشير بن ناصر الدوسري" userId="30f5ef81-be60-42b1-9e8a-e1339da6f0ca" providerId="ADAL" clId="{93355B01-B827-0F4F-AA76-E440CD86F567}" dt="2021-12-14T17:56:41.370" v="482" actId="1076"/>
          <ac:spMkLst>
            <pc:docMk/>
            <pc:sldMk cId="858991550" sldId="314"/>
            <ac:spMk id="11" creationId="{B3561C2B-C9F4-5A47-B42F-C9B1710CC1D4}"/>
          </ac:spMkLst>
        </pc:spChg>
      </pc:sldChg>
      <pc:sldChg chg="modSp add del mod modAnim">
        <pc:chgData name="دانه نشير بن ناصر الدوسري" userId="30f5ef81-be60-42b1-9e8a-e1339da6f0ca" providerId="ADAL" clId="{93355B01-B827-0F4F-AA76-E440CD86F567}" dt="2021-12-14T18:07:09.190" v="724" actId="2696"/>
        <pc:sldMkLst>
          <pc:docMk/>
          <pc:sldMk cId="2696892523" sldId="315"/>
        </pc:sldMkLst>
        <pc:spChg chg="mod">
          <ac:chgData name="دانه نشير بن ناصر الدوسري" userId="30f5ef81-be60-42b1-9e8a-e1339da6f0ca" providerId="ADAL" clId="{93355B01-B827-0F4F-AA76-E440CD86F567}" dt="2021-12-14T17:56:53.562" v="484" actId="1076"/>
          <ac:spMkLst>
            <pc:docMk/>
            <pc:sldMk cId="2696892523" sldId="315"/>
            <ac:spMk id="11" creationId="{B3561C2B-C9F4-5A47-B42F-C9B1710CC1D4}"/>
          </ac:spMkLst>
        </pc:spChg>
      </pc:sldChg>
      <pc:sldChg chg="add del">
        <pc:chgData name="دانه نشير بن ناصر الدوسري" userId="30f5ef81-be60-42b1-9e8a-e1339da6f0ca" providerId="ADAL" clId="{93355B01-B827-0F4F-AA76-E440CD86F567}" dt="2021-12-14T17:55:26.229" v="466" actId="2696"/>
        <pc:sldMkLst>
          <pc:docMk/>
          <pc:sldMk cId="4033687684" sldId="315"/>
        </pc:sldMkLst>
      </pc:sldChg>
      <pc:sldChg chg="addSp delSp modSp add mod modNotesTx">
        <pc:chgData name="دانه نشير بن ناصر الدوسري" userId="30f5ef81-be60-42b1-9e8a-e1339da6f0ca" providerId="ADAL" clId="{93355B01-B827-0F4F-AA76-E440CD86F567}" dt="2021-12-15T11:45:28.190" v="1001" actId="782"/>
        <pc:sldMkLst>
          <pc:docMk/>
          <pc:sldMk cId="2495823002" sldId="316"/>
        </pc:sldMkLst>
        <pc:spChg chg="add mod">
          <ac:chgData name="دانه نشير بن ناصر الدوسري" userId="30f5ef81-be60-42b1-9e8a-e1339da6f0ca" providerId="ADAL" clId="{93355B01-B827-0F4F-AA76-E440CD86F567}" dt="2021-12-14T18:07:44.269" v="735" actId="1076"/>
          <ac:spMkLst>
            <pc:docMk/>
            <pc:sldMk cId="2495823002" sldId="316"/>
            <ac:spMk id="4" creationId="{8CF2E257-F7A3-2C40-B7F3-8C46002B721F}"/>
          </ac:spMkLst>
        </pc:spChg>
        <pc:spChg chg="add mod">
          <ac:chgData name="دانه نشير بن ناصر الدوسري" userId="30f5ef81-be60-42b1-9e8a-e1339da6f0ca" providerId="ADAL" clId="{93355B01-B827-0F4F-AA76-E440CD86F567}" dt="2021-12-14T18:22:07.222" v="813"/>
          <ac:spMkLst>
            <pc:docMk/>
            <pc:sldMk cId="2495823002" sldId="316"/>
            <ac:spMk id="7" creationId="{CE36E80B-0DB2-D246-8002-228C7DC8EE03}"/>
          </ac:spMkLst>
        </pc:spChg>
        <pc:spChg chg="add mod">
          <ac:chgData name="دانه نشير بن ناصر الدوسري" userId="30f5ef81-be60-42b1-9e8a-e1339da6f0ca" providerId="ADAL" clId="{93355B01-B827-0F4F-AA76-E440CD86F567}" dt="2021-12-15T10:02:52.126" v="895"/>
          <ac:spMkLst>
            <pc:docMk/>
            <pc:sldMk cId="2495823002" sldId="316"/>
            <ac:spMk id="8" creationId="{D4EFA568-51E9-1847-99A9-E9B4D53C7BD3}"/>
          </ac:spMkLst>
        </pc:spChg>
        <pc:spChg chg="del mod">
          <ac:chgData name="دانه نشير بن ناصر الدوسري" userId="30f5ef81-be60-42b1-9e8a-e1339da6f0ca" providerId="ADAL" clId="{93355B01-B827-0F4F-AA76-E440CD86F567}" dt="2021-12-14T18:07:31.552" v="732" actId="478"/>
          <ac:spMkLst>
            <pc:docMk/>
            <pc:sldMk cId="2495823002" sldId="316"/>
            <ac:spMk id="11" creationId="{B3561C2B-C9F4-5A47-B42F-C9B1710CC1D4}"/>
          </ac:spMkLst>
        </pc:spChg>
        <pc:picChg chg="del">
          <ac:chgData name="دانه نشير بن ناصر الدوسري" userId="30f5ef81-be60-42b1-9e8a-e1339da6f0ca" providerId="ADAL" clId="{93355B01-B827-0F4F-AA76-E440CD86F567}" dt="2021-12-14T17:57:05.368" v="486" actId="478"/>
          <ac:picMkLst>
            <pc:docMk/>
            <pc:sldMk cId="2495823002" sldId="316"/>
            <ac:picMk id="3" creationId="{2B9AC482-5184-CA40-8AC7-4DC7CF89358E}"/>
          </ac:picMkLst>
        </pc:picChg>
        <pc:picChg chg="add mod">
          <ac:chgData name="دانه نشير بن ناصر الدوسري" userId="30f5ef81-be60-42b1-9e8a-e1339da6f0ca" providerId="ADAL" clId="{93355B01-B827-0F4F-AA76-E440CD86F567}" dt="2021-12-14T18:07:33.639" v="733" actId="1076"/>
          <ac:picMkLst>
            <pc:docMk/>
            <pc:sldMk cId="2495823002" sldId="316"/>
            <ac:picMk id="5" creationId="{C14E1FEC-9AE8-1943-9076-CBFCF670A29D}"/>
          </ac:picMkLst>
        </pc:picChg>
      </pc:sldChg>
      <pc:sldChg chg="delSp modSp new del mod">
        <pc:chgData name="دانه نشير بن ناصر الدوسري" userId="30f5ef81-be60-42b1-9e8a-e1339da6f0ca" providerId="ADAL" clId="{93355B01-B827-0F4F-AA76-E440CD86F567}" dt="2021-12-14T17:58:19.860" v="499" actId="2696"/>
        <pc:sldMkLst>
          <pc:docMk/>
          <pc:sldMk cId="774169908" sldId="317"/>
        </pc:sldMkLst>
        <pc:spChg chg="mod">
          <ac:chgData name="دانه نشير بن ناصر الدوسري" userId="30f5ef81-be60-42b1-9e8a-e1339da6f0ca" providerId="ADAL" clId="{93355B01-B827-0F4F-AA76-E440CD86F567}" dt="2021-12-14T17:58:17.970" v="498" actId="1076"/>
          <ac:spMkLst>
            <pc:docMk/>
            <pc:sldMk cId="774169908" sldId="317"/>
            <ac:spMk id="3" creationId="{DA1EBCB8-A8B4-D441-A2E5-A49D7342EBD1}"/>
          </ac:spMkLst>
        </pc:spChg>
        <pc:spChg chg="del">
          <ac:chgData name="دانه نشير بن ناصر الدوسري" userId="30f5ef81-be60-42b1-9e8a-e1339da6f0ca" providerId="ADAL" clId="{93355B01-B827-0F4F-AA76-E440CD86F567}" dt="2021-12-14T17:58:08.508" v="496" actId="478"/>
          <ac:spMkLst>
            <pc:docMk/>
            <pc:sldMk cId="774169908" sldId="317"/>
            <ac:spMk id="7" creationId="{1B171AFC-8D57-A442-BE14-76DC244DCDCF}"/>
          </ac:spMkLst>
        </pc:spChg>
        <pc:spChg chg="del">
          <ac:chgData name="دانه نشير بن ناصر الدوسري" userId="30f5ef81-be60-42b1-9e8a-e1339da6f0ca" providerId="ADAL" clId="{93355B01-B827-0F4F-AA76-E440CD86F567}" dt="2021-12-14T17:58:08.508" v="496" actId="478"/>
          <ac:spMkLst>
            <pc:docMk/>
            <pc:sldMk cId="774169908" sldId="317"/>
            <ac:spMk id="8" creationId="{C4BCDDC3-0C3B-BD48-B4AB-393D732944A4}"/>
          </ac:spMkLst>
        </pc:spChg>
        <pc:spChg chg="del">
          <ac:chgData name="دانه نشير بن ناصر الدوسري" userId="30f5ef81-be60-42b1-9e8a-e1339da6f0ca" providerId="ADAL" clId="{93355B01-B827-0F4F-AA76-E440CD86F567}" dt="2021-12-14T17:58:08.508" v="496" actId="478"/>
          <ac:spMkLst>
            <pc:docMk/>
            <pc:sldMk cId="774169908" sldId="317"/>
            <ac:spMk id="9" creationId="{97FA03DF-44FB-AF40-BBF7-F43EDD9851CE}"/>
          </ac:spMkLst>
        </pc:spChg>
        <pc:spChg chg="del">
          <ac:chgData name="دانه نشير بن ناصر الدوسري" userId="30f5ef81-be60-42b1-9e8a-e1339da6f0ca" providerId="ADAL" clId="{93355B01-B827-0F4F-AA76-E440CD86F567}" dt="2021-12-14T17:58:08.508" v="496" actId="478"/>
          <ac:spMkLst>
            <pc:docMk/>
            <pc:sldMk cId="774169908" sldId="317"/>
            <ac:spMk id="10" creationId="{34C33B24-71E5-2A42-81CD-9ADFBEC28985}"/>
          </ac:spMkLst>
        </pc:spChg>
        <pc:spChg chg="del">
          <ac:chgData name="دانه نشير بن ناصر الدوسري" userId="30f5ef81-be60-42b1-9e8a-e1339da6f0ca" providerId="ADAL" clId="{93355B01-B827-0F4F-AA76-E440CD86F567}" dt="2021-12-14T17:58:08.508" v="496" actId="478"/>
          <ac:spMkLst>
            <pc:docMk/>
            <pc:sldMk cId="774169908" sldId="317"/>
            <ac:spMk id="13" creationId="{FFE10BEE-30A8-474A-9AEE-B4E433BCCFA9}"/>
          </ac:spMkLst>
        </pc:spChg>
        <pc:spChg chg="del">
          <ac:chgData name="دانه نشير بن ناصر الدوسري" userId="30f5ef81-be60-42b1-9e8a-e1339da6f0ca" providerId="ADAL" clId="{93355B01-B827-0F4F-AA76-E440CD86F567}" dt="2021-12-14T17:58:08.508" v="496" actId="478"/>
          <ac:spMkLst>
            <pc:docMk/>
            <pc:sldMk cId="774169908" sldId="317"/>
            <ac:spMk id="14" creationId="{7A7CB488-1DF9-B642-8559-F05C55A11899}"/>
          </ac:spMkLst>
        </pc:spChg>
      </pc:sldChg>
      <pc:sldChg chg="addSp delSp modSp new mod">
        <pc:chgData name="دانه نشير بن ناصر الدوسري" userId="30f5ef81-be60-42b1-9e8a-e1339da6f0ca" providerId="ADAL" clId="{93355B01-B827-0F4F-AA76-E440CD86F567}" dt="2021-12-15T10:02:52.126" v="895"/>
        <pc:sldMkLst>
          <pc:docMk/>
          <pc:sldMk cId="2859954231" sldId="317"/>
        </pc:sldMkLst>
        <pc:spChg chg="mod">
          <ac:chgData name="دانه نشير بن ناصر الدوسري" userId="30f5ef81-be60-42b1-9e8a-e1339da6f0ca" providerId="ADAL" clId="{93355B01-B827-0F4F-AA76-E440CD86F567}" dt="2021-12-14T18:05:17.342" v="706"/>
          <ac:spMkLst>
            <pc:docMk/>
            <pc:sldMk cId="2859954231" sldId="317"/>
            <ac:spMk id="2" creationId="{E94DD351-5EFB-4E46-8AD1-1D2D002100C3}"/>
          </ac:spMkLst>
        </pc:spChg>
        <pc:spChg chg="mod">
          <ac:chgData name="دانه نشير بن ناصر الدوسري" userId="30f5ef81-be60-42b1-9e8a-e1339da6f0ca" providerId="ADAL" clId="{93355B01-B827-0F4F-AA76-E440CD86F567}" dt="2021-12-14T17:59:03.886" v="501"/>
          <ac:spMkLst>
            <pc:docMk/>
            <pc:sldMk cId="2859954231" sldId="317"/>
            <ac:spMk id="4" creationId="{DEB0ECD7-460D-C944-8960-D5BD93E3B19C}"/>
          </ac:spMkLst>
        </pc:spChg>
        <pc:spChg chg="mod">
          <ac:chgData name="دانه نشير بن ناصر الدوسري" userId="30f5ef81-be60-42b1-9e8a-e1339da6f0ca" providerId="ADAL" clId="{93355B01-B827-0F4F-AA76-E440CD86F567}" dt="2021-12-14T17:59:03.886" v="501"/>
          <ac:spMkLst>
            <pc:docMk/>
            <pc:sldMk cId="2859954231" sldId="317"/>
            <ac:spMk id="5" creationId="{35484AFD-6FB0-3A47-B736-11B75F95FC60}"/>
          </ac:spMkLst>
        </pc:spChg>
        <pc:spChg chg="mod">
          <ac:chgData name="دانه نشير بن ناصر الدوسري" userId="30f5ef81-be60-42b1-9e8a-e1339da6f0ca" providerId="ADAL" clId="{93355B01-B827-0F4F-AA76-E440CD86F567}" dt="2021-12-14T17:59:35.052" v="541" actId="20577"/>
          <ac:spMkLst>
            <pc:docMk/>
            <pc:sldMk cId="2859954231" sldId="317"/>
            <ac:spMk id="6" creationId="{40DD89B3-883B-954D-9989-0174FD1C007A}"/>
          </ac:spMkLst>
        </pc:spChg>
        <pc:spChg chg="mod">
          <ac:chgData name="دانه نشير بن ناصر الدوسري" userId="30f5ef81-be60-42b1-9e8a-e1339da6f0ca" providerId="ADAL" clId="{93355B01-B827-0F4F-AA76-E440CD86F567}" dt="2021-12-14T17:59:32.135" v="537" actId="20577"/>
          <ac:spMkLst>
            <pc:docMk/>
            <pc:sldMk cId="2859954231" sldId="317"/>
            <ac:spMk id="7" creationId="{EFC305D4-470A-ED46-9E72-60BE9925AF87}"/>
          </ac:spMkLst>
        </pc:spChg>
        <pc:spChg chg="mod">
          <ac:chgData name="دانه نشير بن ناصر الدوسري" userId="30f5ef81-be60-42b1-9e8a-e1339da6f0ca" providerId="ADAL" clId="{93355B01-B827-0F4F-AA76-E440CD86F567}" dt="2021-12-14T17:59:03.886" v="501"/>
          <ac:spMkLst>
            <pc:docMk/>
            <pc:sldMk cId="2859954231" sldId="317"/>
            <ac:spMk id="8" creationId="{D720CEF2-0103-9E49-9D4B-F5977BB938BC}"/>
          </ac:spMkLst>
        </pc:spChg>
        <pc:spChg chg="mod">
          <ac:chgData name="دانه نشير بن ناصر الدوسري" userId="30f5ef81-be60-42b1-9e8a-e1339da6f0ca" providerId="ADAL" clId="{93355B01-B827-0F4F-AA76-E440CD86F567}" dt="2021-12-14T17:59:03.886" v="501"/>
          <ac:spMkLst>
            <pc:docMk/>
            <pc:sldMk cId="2859954231" sldId="317"/>
            <ac:spMk id="9" creationId="{F06A54A4-1A4A-7A4F-87B2-1D600197F46D}"/>
          </ac:spMkLst>
        </pc:spChg>
        <pc:spChg chg="mod">
          <ac:chgData name="دانه نشير بن ناصر الدوسري" userId="30f5ef81-be60-42b1-9e8a-e1339da6f0ca" providerId="ADAL" clId="{93355B01-B827-0F4F-AA76-E440CD86F567}" dt="2021-12-14T17:59:03.886" v="501"/>
          <ac:spMkLst>
            <pc:docMk/>
            <pc:sldMk cId="2859954231" sldId="317"/>
            <ac:spMk id="10" creationId="{D3F0DDAF-1D60-3E4D-AAAD-4F6C640FAC60}"/>
          </ac:spMkLst>
        </pc:spChg>
        <pc:spChg chg="mod">
          <ac:chgData name="دانه نشير بن ناصر الدوسري" userId="30f5ef81-be60-42b1-9e8a-e1339da6f0ca" providerId="ADAL" clId="{93355B01-B827-0F4F-AA76-E440CD86F567}" dt="2021-12-14T17:59:03.886" v="501"/>
          <ac:spMkLst>
            <pc:docMk/>
            <pc:sldMk cId="2859954231" sldId="317"/>
            <ac:spMk id="11" creationId="{9C77A699-3936-B84E-9AE7-B46C27DF72D4}"/>
          </ac:spMkLst>
        </pc:spChg>
        <pc:spChg chg="mod">
          <ac:chgData name="دانه نشير بن ناصر الدوسري" userId="30f5ef81-be60-42b1-9e8a-e1339da6f0ca" providerId="ADAL" clId="{93355B01-B827-0F4F-AA76-E440CD86F567}" dt="2021-12-14T17:59:03.886" v="501"/>
          <ac:spMkLst>
            <pc:docMk/>
            <pc:sldMk cId="2859954231" sldId="317"/>
            <ac:spMk id="12" creationId="{0360436A-7DA7-FD41-BDD4-5AB4E6E8EE58}"/>
          </ac:spMkLst>
        </pc:spChg>
        <pc:spChg chg="mod">
          <ac:chgData name="دانه نشير بن ناصر الدوسري" userId="30f5ef81-be60-42b1-9e8a-e1339da6f0ca" providerId="ADAL" clId="{93355B01-B827-0F4F-AA76-E440CD86F567}" dt="2021-12-14T17:59:03.886" v="501"/>
          <ac:spMkLst>
            <pc:docMk/>
            <pc:sldMk cId="2859954231" sldId="317"/>
            <ac:spMk id="13" creationId="{6BBA7845-2738-0C47-A433-27D8911AEBD7}"/>
          </ac:spMkLst>
        </pc:spChg>
        <pc:spChg chg="mod">
          <ac:chgData name="دانه نشير بن ناصر الدوسري" userId="30f5ef81-be60-42b1-9e8a-e1339da6f0ca" providerId="ADAL" clId="{93355B01-B827-0F4F-AA76-E440CD86F567}" dt="2021-12-14T17:59:03.886" v="501"/>
          <ac:spMkLst>
            <pc:docMk/>
            <pc:sldMk cId="2859954231" sldId="317"/>
            <ac:spMk id="14" creationId="{897D4571-51DF-D345-9ADF-E7F5C2ECA281}"/>
          </ac:spMkLst>
        </pc:spChg>
        <pc:spChg chg="mod">
          <ac:chgData name="دانه نشير بن ناصر الدوسري" userId="30f5ef81-be60-42b1-9e8a-e1339da6f0ca" providerId="ADAL" clId="{93355B01-B827-0F4F-AA76-E440CD86F567}" dt="2021-12-14T17:59:03.886" v="501"/>
          <ac:spMkLst>
            <pc:docMk/>
            <pc:sldMk cId="2859954231" sldId="317"/>
            <ac:spMk id="15" creationId="{7BBD45BF-C3AF-9846-9474-96B0A0D8458D}"/>
          </ac:spMkLst>
        </pc:spChg>
        <pc:spChg chg="mod">
          <ac:chgData name="دانه نشير بن ناصر الدوسري" userId="30f5ef81-be60-42b1-9e8a-e1339da6f0ca" providerId="ADAL" clId="{93355B01-B827-0F4F-AA76-E440CD86F567}" dt="2021-12-14T17:59:03.886" v="501"/>
          <ac:spMkLst>
            <pc:docMk/>
            <pc:sldMk cId="2859954231" sldId="317"/>
            <ac:spMk id="16" creationId="{1F5F5E73-6476-EF43-AEE9-E58E31EFE876}"/>
          </ac:spMkLst>
        </pc:spChg>
        <pc:spChg chg="mod">
          <ac:chgData name="دانه نشير بن ناصر الدوسري" userId="30f5ef81-be60-42b1-9e8a-e1339da6f0ca" providerId="ADAL" clId="{93355B01-B827-0F4F-AA76-E440CD86F567}" dt="2021-12-14T17:59:03.886" v="501"/>
          <ac:spMkLst>
            <pc:docMk/>
            <pc:sldMk cId="2859954231" sldId="317"/>
            <ac:spMk id="17" creationId="{16D83472-A32F-E44A-94DB-5AE6E87B5C84}"/>
          </ac:spMkLst>
        </pc:spChg>
        <pc:spChg chg="mod">
          <ac:chgData name="دانه نشير بن ناصر الدوسري" userId="30f5ef81-be60-42b1-9e8a-e1339da6f0ca" providerId="ADAL" clId="{93355B01-B827-0F4F-AA76-E440CD86F567}" dt="2021-12-14T17:59:03.886" v="501"/>
          <ac:spMkLst>
            <pc:docMk/>
            <pc:sldMk cId="2859954231" sldId="317"/>
            <ac:spMk id="18" creationId="{796F773A-A3D8-C042-B3A2-397FE566B25A}"/>
          </ac:spMkLst>
        </pc:spChg>
        <pc:spChg chg="mod">
          <ac:chgData name="دانه نشير بن ناصر الدوسري" userId="30f5ef81-be60-42b1-9e8a-e1339da6f0ca" providerId="ADAL" clId="{93355B01-B827-0F4F-AA76-E440CD86F567}" dt="2021-12-14T17:59:03.886" v="501"/>
          <ac:spMkLst>
            <pc:docMk/>
            <pc:sldMk cId="2859954231" sldId="317"/>
            <ac:spMk id="19" creationId="{8E9D9C8C-BC27-0A42-8358-75233520219D}"/>
          </ac:spMkLst>
        </pc:spChg>
        <pc:spChg chg="add del mod">
          <ac:chgData name="دانه نشير بن ناصر الدوسري" userId="30f5ef81-be60-42b1-9e8a-e1339da6f0ca" providerId="ADAL" clId="{93355B01-B827-0F4F-AA76-E440CD86F567}" dt="2021-12-14T18:01:55.196" v="609" actId="478"/>
          <ac:spMkLst>
            <pc:docMk/>
            <pc:sldMk cId="2859954231" sldId="317"/>
            <ac:spMk id="20" creationId="{E649CE5F-7959-3648-9B41-7362BA870F4D}"/>
          </ac:spMkLst>
        </pc:spChg>
        <pc:spChg chg="add del mod">
          <ac:chgData name="دانه نشير بن ناصر الدوسري" userId="30f5ef81-be60-42b1-9e8a-e1339da6f0ca" providerId="ADAL" clId="{93355B01-B827-0F4F-AA76-E440CD86F567}" dt="2021-12-14T18:01:46.308" v="603"/>
          <ac:spMkLst>
            <pc:docMk/>
            <pc:sldMk cId="2859954231" sldId="317"/>
            <ac:spMk id="21" creationId="{0AE289ED-5155-D64B-86F7-A583D2D559E3}"/>
          </ac:spMkLst>
        </pc:spChg>
        <pc:spChg chg="add del mod">
          <ac:chgData name="دانه نشير بن ناصر الدوسري" userId="30f5ef81-be60-42b1-9e8a-e1339da6f0ca" providerId="ADAL" clId="{93355B01-B827-0F4F-AA76-E440CD86F567}" dt="2021-12-14T18:01:45.327" v="600"/>
          <ac:spMkLst>
            <pc:docMk/>
            <pc:sldMk cId="2859954231" sldId="317"/>
            <ac:spMk id="22" creationId="{882351D8-4AD0-E349-BE6B-ACDF58CC30DB}"/>
          </ac:spMkLst>
        </pc:spChg>
        <pc:spChg chg="add del mod">
          <ac:chgData name="دانه نشير بن ناصر الدوسري" userId="30f5ef81-be60-42b1-9e8a-e1339da6f0ca" providerId="ADAL" clId="{93355B01-B827-0F4F-AA76-E440CD86F567}" dt="2021-12-14T18:01:43.218" v="593"/>
          <ac:spMkLst>
            <pc:docMk/>
            <pc:sldMk cId="2859954231" sldId="317"/>
            <ac:spMk id="23" creationId="{D5BEF6D6-37EC-ED40-BB8D-0AC412665789}"/>
          </ac:spMkLst>
        </pc:spChg>
        <pc:spChg chg="add del mod">
          <ac:chgData name="دانه نشير بن ناصر الدوسري" userId="30f5ef81-be60-42b1-9e8a-e1339da6f0ca" providerId="ADAL" clId="{93355B01-B827-0F4F-AA76-E440CD86F567}" dt="2021-12-14T18:01:41.172" v="588"/>
          <ac:spMkLst>
            <pc:docMk/>
            <pc:sldMk cId="2859954231" sldId="317"/>
            <ac:spMk id="24" creationId="{C98FD210-03E7-304B-8DD6-E5AD2EE723F5}"/>
          </ac:spMkLst>
        </pc:spChg>
        <pc:spChg chg="add del mod">
          <ac:chgData name="دانه نشير بن ناصر الدوسري" userId="30f5ef81-be60-42b1-9e8a-e1339da6f0ca" providerId="ADAL" clId="{93355B01-B827-0F4F-AA76-E440CD86F567}" dt="2021-12-14T18:01:41.172" v="588"/>
          <ac:spMkLst>
            <pc:docMk/>
            <pc:sldMk cId="2859954231" sldId="317"/>
            <ac:spMk id="25" creationId="{06E41AFB-9195-B64B-AA2E-BC6755485E69}"/>
          </ac:spMkLst>
        </pc:spChg>
        <pc:spChg chg="mod">
          <ac:chgData name="دانه نشير بن ناصر الدوسري" userId="30f5ef81-be60-42b1-9e8a-e1339da6f0ca" providerId="ADAL" clId="{93355B01-B827-0F4F-AA76-E440CD86F567}" dt="2021-12-14T18:04:25.639" v="688"/>
          <ac:spMkLst>
            <pc:docMk/>
            <pc:sldMk cId="2859954231" sldId="317"/>
            <ac:spMk id="31" creationId="{CC084959-E374-2643-A454-B681B168BA11}"/>
          </ac:spMkLst>
        </pc:spChg>
        <pc:spChg chg="mod">
          <ac:chgData name="دانه نشير بن ناصر الدوسري" userId="30f5ef81-be60-42b1-9e8a-e1339da6f0ca" providerId="ADAL" clId="{93355B01-B827-0F4F-AA76-E440CD86F567}" dt="2021-12-14T18:03:47.598" v="665" actId="207"/>
          <ac:spMkLst>
            <pc:docMk/>
            <pc:sldMk cId="2859954231" sldId="317"/>
            <ac:spMk id="32" creationId="{524C35B8-111B-8347-8823-2C49E0F72F0C}"/>
          </ac:spMkLst>
        </pc:spChg>
        <pc:spChg chg="mod">
          <ac:chgData name="دانه نشير بن ناصر الدوسري" userId="30f5ef81-be60-42b1-9e8a-e1339da6f0ca" providerId="ADAL" clId="{93355B01-B827-0F4F-AA76-E440CD86F567}" dt="2021-12-14T18:03:32.677" v="661" actId="207"/>
          <ac:spMkLst>
            <pc:docMk/>
            <pc:sldMk cId="2859954231" sldId="317"/>
            <ac:spMk id="33" creationId="{04224C9B-7DE6-674F-ADC5-9F3F0FE489DD}"/>
          </ac:spMkLst>
        </pc:spChg>
        <pc:spChg chg="mod">
          <ac:chgData name="دانه نشير بن ناصر الدوسري" userId="30f5ef81-be60-42b1-9e8a-e1339da6f0ca" providerId="ADAL" clId="{93355B01-B827-0F4F-AA76-E440CD86F567}" dt="2021-12-14T18:04:58.148" v="694"/>
          <ac:spMkLst>
            <pc:docMk/>
            <pc:sldMk cId="2859954231" sldId="317"/>
            <ac:spMk id="34" creationId="{7165A877-424A-8E43-BD27-7E9B3A472679}"/>
          </ac:spMkLst>
        </pc:spChg>
        <pc:spChg chg="mod">
          <ac:chgData name="دانه نشير بن ناصر الدوسري" userId="30f5ef81-be60-42b1-9e8a-e1339da6f0ca" providerId="ADAL" clId="{93355B01-B827-0F4F-AA76-E440CD86F567}" dt="2021-12-14T18:05:10.377" v="705" actId="20577"/>
          <ac:spMkLst>
            <pc:docMk/>
            <pc:sldMk cId="2859954231" sldId="317"/>
            <ac:spMk id="35" creationId="{C8C3F2AD-EB79-A34C-9FCA-73F88B9AE51C}"/>
          </ac:spMkLst>
        </pc:spChg>
        <pc:spChg chg="add mod">
          <ac:chgData name="دانه نشير بن ناصر الدوسري" userId="30f5ef81-be60-42b1-9e8a-e1339da6f0ca" providerId="ADAL" clId="{93355B01-B827-0F4F-AA76-E440CD86F567}" dt="2021-12-14T18:22:03.315" v="811"/>
          <ac:spMkLst>
            <pc:docMk/>
            <pc:sldMk cId="2859954231" sldId="317"/>
            <ac:spMk id="38" creationId="{9A3A3214-EE36-D943-AAF0-D116D1B5C064}"/>
          </ac:spMkLst>
        </pc:spChg>
        <pc:spChg chg="add mod">
          <ac:chgData name="دانه نشير بن ناصر الدوسري" userId="30f5ef81-be60-42b1-9e8a-e1339da6f0ca" providerId="ADAL" clId="{93355B01-B827-0F4F-AA76-E440CD86F567}" dt="2021-12-15T10:02:52.126" v="895"/>
          <ac:spMkLst>
            <pc:docMk/>
            <pc:sldMk cId="2859954231" sldId="317"/>
            <ac:spMk id="39" creationId="{E4FB2D2C-0989-F542-906D-FE552135E795}"/>
          </ac:spMkLst>
        </pc:spChg>
        <pc:grpChg chg="add del mod">
          <ac:chgData name="دانه نشير بن ناصر الدوسري" userId="30f5ef81-be60-42b1-9e8a-e1339da6f0ca" providerId="ADAL" clId="{93355B01-B827-0F4F-AA76-E440CD86F567}" dt="2021-12-14T18:01:53.737" v="608" actId="478"/>
          <ac:grpSpMkLst>
            <pc:docMk/>
            <pc:sldMk cId="2859954231" sldId="317"/>
            <ac:grpSpMk id="3" creationId="{3ABD8E23-7C01-0441-B1FE-4EF4FE121DCF}"/>
          </ac:grpSpMkLst>
        </pc:grpChg>
        <pc:grpChg chg="add mod">
          <ac:chgData name="دانه نشير بن ناصر الدوسري" userId="30f5ef81-be60-42b1-9e8a-e1339da6f0ca" providerId="ADAL" clId="{93355B01-B827-0F4F-AA76-E440CD86F567}" dt="2021-12-14T18:02:20.279" v="612" actId="1076"/>
          <ac:grpSpMkLst>
            <pc:docMk/>
            <pc:sldMk cId="2859954231" sldId="317"/>
            <ac:grpSpMk id="26" creationId="{62AD8E4D-DE92-4145-8920-F6A455DB6AFB}"/>
          </ac:grpSpMkLst>
        </pc:grpChg>
        <pc:cxnChg chg="mod">
          <ac:chgData name="دانه نشير بن ناصر الدوسري" userId="30f5ef81-be60-42b1-9e8a-e1339da6f0ca" providerId="ADAL" clId="{93355B01-B827-0F4F-AA76-E440CD86F567}" dt="2021-12-14T18:02:14.148" v="610"/>
          <ac:cxnSpMkLst>
            <pc:docMk/>
            <pc:sldMk cId="2859954231" sldId="317"/>
            <ac:cxnSpMk id="27" creationId="{56BFAAD5-24EF-B144-8E05-6EC634D05D65}"/>
          </ac:cxnSpMkLst>
        </pc:cxnChg>
        <pc:cxnChg chg="mod">
          <ac:chgData name="دانه نشير بن ناصر الدوسري" userId="30f5ef81-be60-42b1-9e8a-e1339da6f0ca" providerId="ADAL" clId="{93355B01-B827-0F4F-AA76-E440CD86F567}" dt="2021-12-14T18:03:45.243" v="664" actId="1076"/>
          <ac:cxnSpMkLst>
            <pc:docMk/>
            <pc:sldMk cId="2859954231" sldId="317"/>
            <ac:cxnSpMk id="28" creationId="{C6275F9D-50BC-734F-A22A-F307713F59F9}"/>
          </ac:cxnSpMkLst>
        </pc:cxnChg>
        <pc:cxnChg chg="mod">
          <ac:chgData name="دانه نشير بن ناصر الدوسري" userId="30f5ef81-be60-42b1-9e8a-e1339da6f0ca" providerId="ADAL" clId="{93355B01-B827-0F4F-AA76-E440CD86F567}" dt="2021-12-14T18:03:45.243" v="664" actId="1076"/>
          <ac:cxnSpMkLst>
            <pc:docMk/>
            <pc:sldMk cId="2859954231" sldId="317"/>
            <ac:cxnSpMk id="29" creationId="{4A7A1847-DFD4-4242-A1BA-5FC4A2088600}"/>
          </ac:cxnSpMkLst>
        </pc:cxnChg>
        <pc:cxnChg chg="mod">
          <ac:chgData name="دانه نشير بن ناصر الدوسري" userId="30f5ef81-be60-42b1-9e8a-e1339da6f0ca" providerId="ADAL" clId="{93355B01-B827-0F4F-AA76-E440CD86F567}" dt="2021-12-14T18:02:14.148" v="610"/>
          <ac:cxnSpMkLst>
            <pc:docMk/>
            <pc:sldMk cId="2859954231" sldId="317"/>
            <ac:cxnSpMk id="30" creationId="{A03E62ED-E6FB-4B4E-AE14-284723DEE5D1}"/>
          </ac:cxnSpMkLst>
        </pc:cxnChg>
      </pc:sldChg>
      <pc:sldChg chg="new del">
        <pc:chgData name="دانه نشير بن ناصر الدوسري" userId="30f5ef81-be60-42b1-9e8a-e1339da6f0ca" providerId="ADAL" clId="{93355B01-B827-0F4F-AA76-E440CD86F567}" dt="2021-12-14T17:57:52.319" v="494" actId="680"/>
        <pc:sldMkLst>
          <pc:docMk/>
          <pc:sldMk cId="3764782197" sldId="317"/>
        </pc:sldMkLst>
      </pc:sldChg>
      <pc:sldChg chg="addSp modSp new mod modNotesTx">
        <pc:chgData name="دانه نشير بن ناصر الدوسري" userId="30f5ef81-be60-42b1-9e8a-e1339da6f0ca" providerId="ADAL" clId="{93355B01-B827-0F4F-AA76-E440CD86F567}" dt="2021-12-15T11:32:57.650" v="922" actId="20577"/>
        <pc:sldMkLst>
          <pc:docMk/>
          <pc:sldMk cId="2144009859" sldId="318"/>
        </pc:sldMkLst>
        <pc:spChg chg="mod">
          <ac:chgData name="دانه نشير بن ناصر الدوسري" userId="30f5ef81-be60-42b1-9e8a-e1339da6f0ca" providerId="ADAL" clId="{93355B01-B827-0F4F-AA76-E440CD86F567}" dt="2021-12-14T18:08:55.489" v="749" actId="20577"/>
          <ac:spMkLst>
            <pc:docMk/>
            <pc:sldMk cId="2144009859" sldId="318"/>
            <ac:spMk id="2" creationId="{73274B6F-C4EC-AF4D-BA05-A75677F3B0C7}"/>
          </ac:spMkLst>
        </pc:spChg>
        <pc:spChg chg="add mod">
          <ac:chgData name="دانه نشير بن ناصر الدوسري" userId="30f5ef81-be60-42b1-9e8a-e1339da6f0ca" providerId="ADAL" clId="{93355B01-B827-0F4F-AA76-E440CD86F567}" dt="2021-12-14T18:24:25.128" v="876" actId="1076"/>
          <ac:spMkLst>
            <pc:docMk/>
            <pc:sldMk cId="2144009859" sldId="318"/>
            <ac:spMk id="4" creationId="{0ABB9153-433A-214F-8F89-4B53A931A6FA}"/>
          </ac:spMkLst>
        </pc:spChg>
        <pc:spChg chg="add mod">
          <ac:chgData name="دانه نشير بن ناصر الدوسري" userId="30f5ef81-be60-42b1-9e8a-e1339da6f0ca" providerId="ADAL" clId="{93355B01-B827-0F4F-AA76-E440CD86F567}" dt="2021-12-14T18:22:09.319" v="814"/>
          <ac:spMkLst>
            <pc:docMk/>
            <pc:sldMk cId="2144009859" sldId="318"/>
            <ac:spMk id="5" creationId="{74EC3F54-9564-434D-8E97-985B5AFD762D}"/>
          </ac:spMkLst>
        </pc:spChg>
        <pc:spChg chg="add mod">
          <ac:chgData name="دانه نشير بن ناصر الدوسري" userId="30f5ef81-be60-42b1-9e8a-e1339da6f0ca" providerId="ADAL" clId="{93355B01-B827-0F4F-AA76-E440CD86F567}" dt="2021-12-15T10:02:52.126" v="895"/>
          <ac:spMkLst>
            <pc:docMk/>
            <pc:sldMk cId="2144009859" sldId="318"/>
            <ac:spMk id="6" creationId="{11101A86-5F6E-D14A-9474-77B07C0CF5D0}"/>
          </ac:spMkLst>
        </pc:spChg>
        <pc:picChg chg="add mod">
          <ac:chgData name="دانه نشير بن ناصر الدوسري" userId="30f5ef81-be60-42b1-9e8a-e1339da6f0ca" providerId="ADAL" clId="{93355B01-B827-0F4F-AA76-E440CD86F567}" dt="2021-12-14T18:24:20.921" v="875" actId="1076"/>
          <ac:picMkLst>
            <pc:docMk/>
            <pc:sldMk cId="2144009859" sldId="318"/>
            <ac:picMk id="3" creationId="{8E1FC9EC-8574-5F45-A24A-93320A780743}"/>
          </ac:picMkLst>
        </pc:picChg>
      </pc:sldChg>
      <pc:sldChg chg="addSp delSp modSp add mod modNotesTx">
        <pc:chgData name="دانه نشير بن ناصر الدوسري" userId="30f5ef81-be60-42b1-9e8a-e1339da6f0ca" providerId="ADAL" clId="{93355B01-B827-0F4F-AA76-E440CD86F567}" dt="2021-12-15T11:33:05.160" v="923" actId="20577"/>
        <pc:sldMkLst>
          <pc:docMk/>
          <pc:sldMk cId="3776525482" sldId="319"/>
        </pc:sldMkLst>
        <pc:spChg chg="mod">
          <ac:chgData name="دانه نشير بن ناصر الدوسري" userId="30f5ef81-be60-42b1-9e8a-e1339da6f0ca" providerId="ADAL" clId="{93355B01-B827-0F4F-AA76-E440CD86F567}" dt="2021-12-14T18:08:52.546" v="748" actId="20577"/>
          <ac:spMkLst>
            <pc:docMk/>
            <pc:sldMk cId="3776525482" sldId="319"/>
            <ac:spMk id="2" creationId="{73274B6F-C4EC-AF4D-BA05-A75677F3B0C7}"/>
          </ac:spMkLst>
        </pc:spChg>
        <pc:spChg chg="mod">
          <ac:chgData name="دانه نشير بن ناصر الدوسري" userId="30f5ef81-be60-42b1-9e8a-e1339da6f0ca" providerId="ADAL" clId="{93355B01-B827-0F4F-AA76-E440CD86F567}" dt="2021-12-14T18:08:32.530" v="743" actId="1076"/>
          <ac:spMkLst>
            <pc:docMk/>
            <pc:sldMk cId="3776525482" sldId="319"/>
            <ac:spMk id="4" creationId="{0ABB9153-433A-214F-8F89-4B53A931A6FA}"/>
          </ac:spMkLst>
        </pc:spChg>
        <pc:spChg chg="add mod">
          <ac:chgData name="دانه نشير بن ناصر الدوسري" userId="30f5ef81-be60-42b1-9e8a-e1339da6f0ca" providerId="ADAL" clId="{93355B01-B827-0F4F-AA76-E440CD86F567}" dt="2021-12-14T18:22:10.481" v="815"/>
          <ac:spMkLst>
            <pc:docMk/>
            <pc:sldMk cId="3776525482" sldId="319"/>
            <ac:spMk id="6" creationId="{EFA86772-8A40-AA49-ACFE-97F0E355BCA1}"/>
          </ac:spMkLst>
        </pc:spChg>
        <pc:spChg chg="add mod">
          <ac:chgData name="دانه نشير بن ناصر الدوسري" userId="30f5ef81-be60-42b1-9e8a-e1339da6f0ca" providerId="ADAL" clId="{93355B01-B827-0F4F-AA76-E440CD86F567}" dt="2021-12-15T10:02:52.126" v="895"/>
          <ac:spMkLst>
            <pc:docMk/>
            <pc:sldMk cId="3776525482" sldId="319"/>
            <ac:spMk id="7" creationId="{30295440-437A-C54F-8F9F-CA10FD0D3632}"/>
          </ac:spMkLst>
        </pc:spChg>
        <pc:picChg chg="del">
          <ac:chgData name="دانه نشير بن ناصر الدوسري" userId="30f5ef81-be60-42b1-9e8a-e1339da6f0ca" providerId="ADAL" clId="{93355B01-B827-0F4F-AA76-E440CD86F567}" dt="2021-12-14T18:08:08.904" v="738" actId="478"/>
          <ac:picMkLst>
            <pc:docMk/>
            <pc:sldMk cId="3776525482" sldId="319"/>
            <ac:picMk id="3" creationId="{8E1FC9EC-8574-5F45-A24A-93320A780743}"/>
          </ac:picMkLst>
        </pc:picChg>
        <pc:picChg chg="add mod">
          <ac:chgData name="دانه نشير بن ناصر الدوسري" userId="30f5ef81-be60-42b1-9e8a-e1339da6f0ca" providerId="ADAL" clId="{93355B01-B827-0F4F-AA76-E440CD86F567}" dt="2021-12-14T18:08:11.858" v="739" actId="1076"/>
          <ac:picMkLst>
            <pc:docMk/>
            <pc:sldMk cId="3776525482" sldId="319"/>
            <ac:picMk id="5" creationId="{9F1E7BB2-6C3B-4E44-BFA6-353966F9D277}"/>
          </ac:picMkLst>
        </pc:picChg>
      </pc:sldChg>
      <pc:sldChg chg="addSp delSp modSp add mod modNotesTx">
        <pc:chgData name="دانه نشير بن ناصر الدوسري" userId="30f5ef81-be60-42b1-9e8a-e1339da6f0ca" providerId="ADAL" clId="{93355B01-B827-0F4F-AA76-E440CD86F567}" dt="2021-12-15T11:41:09.132" v="991" actId="20577"/>
        <pc:sldMkLst>
          <pc:docMk/>
          <pc:sldMk cId="3525567788" sldId="320"/>
        </pc:sldMkLst>
        <pc:spChg chg="mod">
          <ac:chgData name="دانه نشير بن ناصر الدوسري" userId="30f5ef81-be60-42b1-9e8a-e1339da6f0ca" providerId="ADAL" clId="{93355B01-B827-0F4F-AA76-E440CD86F567}" dt="2021-12-14T18:08:50.031" v="747" actId="20577"/>
          <ac:spMkLst>
            <pc:docMk/>
            <pc:sldMk cId="3525567788" sldId="320"/>
            <ac:spMk id="2" creationId="{73274B6F-C4EC-AF4D-BA05-A75677F3B0C7}"/>
          </ac:spMkLst>
        </pc:spChg>
        <pc:spChg chg="mod">
          <ac:chgData name="دانه نشير بن ناصر الدوسري" userId="30f5ef81-be60-42b1-9e8a-e1339da6f0ca" providerId="ADAL" clId="{93355B01-B827-0F4F-AA76-E440CD86F567}" dt="2021-12-14T18:24:42.815" v="881" actId="1076"/>
          <ac:spMkLst>
            <pc:docMk/>
            <pc:sldMk cId="3525567788" sldId="320"/>
            <ac:spMk id="4" creationId="{0ABB9153-433A-214F-8F89-4B53A931A6FA}"/>
          </ac:spMkLst>
        </pc:spChg>
        <pc:spChg chg="add mod">
          <ac:chgData name="دانه نشير بن ناصر الدوسري" userId="30f5ef81-be60-42b1-9e8a-e1339da6f0ca" providerId="ADAL" clId="{93355B01-B827-0F4F-AA76-E440CD86F567}" dt="2021-12-14T18:22:12.080" v="816"/>
          <ac:spMkLst>
            <pc:docMk/>
            <pc:sldMk cId="3525567788" sldId="320"/>
            <ac:spMk id="7" creationId="{BDE25B7E-82AE-B042-915F-F834B937AD6A}"/>
          </ac:spMkLst>
        </pc:spChg>
        <pc:spChg chg="add mod">
          <ac:chgData name="دانه نشير بن ناصر الدوسري" userId="30f5ef81-be60-42b1-9e8a-e1339da6f0ca" providerId="ADAL" clId="{93355B01-B827-0F4F-AA76-E440CD86F567}" dt="2021-12-15T10:02:52.126" v="895"/>
          <ac:spMkLst>
            <pc:docMk/>
            <pc:sldMk cId="3525567788" sldId="320"/>
            <ac:spMk id="8" creationId="{35E8112D-B000-A148-86D0-373E87FE8074}"/>
          </ac:spMkLst>
        </pc:spChg>
        <pc:picChg chg="del">
          <ac:chgData name="دانه نشير بن ناصر الدوسري" userId="30f5ef81-be60-42b1-9e8a-e1339da6f0ca" providerId="ADAL" clId="{93355B01-B827-0F4F-AA76-E440CD86F567}" dt="2021-12-14T18:09:17.191" v="755" actId="478"/>
          <ac:picMkLst>
            <pc:docMk/>
            <pc:sldMk cId="3525567788" sldId="320"/>
            <ac:picMk id="5" creationId="{9F1E7BB2-6C3B-4E44-BFA6-353966F9D277}"/>
          </ac:picMkLst>
        </pc:picChg>
        <pc:picChg chg="add mod">
          <ac:chgData name="دانه نشير بن ناصر الدوسري" userId="30f5ef81-be60-42b1-9e8a-e1339da6f0ca" providerId="ADAL" clId="{93355B01-B827-0F4F-AA76-E440CD86F567}" dt="2021-12-14T18:24:38.716" v="880" actId="1076"/>
          <ac:picMkLst>
            <pc:docMk/>
            <pc:sldMk cId="3525567788" sldId="320"/>
            <ac:picMk id="6" creationId="{2CA4AB80-AB60-EE44-8CE4-D917BDDD2BD8}"/>
          </ac:picMkLst>
        </pc:picChg>
      </pc:sldChg>
      <pc:sldChg chg="addSp delSp modSp add mod modNotesTx">
        <pc:chgData name="دانه نشير بن ناصر الدوسري" userId="30f5ef81-be60-42b1-9e8a-e1339da6f0ca" providerId="ADAL" clId="{93355B01-B827-0F4F-AA76-E440CD86F567}" dt="2021-12-15T11:42:41.142" v="992" actId="20577"/>
        <pc:sldMkLst>
          <pc:docMk/>
          <pc:sldMk cId="874889188" sldId="321"/>
        </pc:sldMkLst>
        <pc:spChg chg="mod">
          <ac:chgData name="دانه نشير بن ناصر الدوسري" userId="30f5ef81-be60-42b1-9e8a-e1339da6f0ca" providerId="ADAL" clId="{93355B01-B827-0F4F-AA76-E440CD86F567}" dt="2021-12-14T18:09:48.914" v="762" actId="20577"/>
          <ac:spMkLst>
            <pc:docMk/>
            <pc:sldMk cId="874889188" sldId="321"/>
            <ac:spMk id="2" creationId="{73274B6F-C4EC-AF4D-BA05-A75677F3B0C7}"/>
          </ac:spMkLst>
        </pc:spChg>
        <pc:spChg chg="mod">
          <ac:chgData name="دانه نشير بن ناصر الدوسري" userId="30f5ef81-be60-42b1-9e8a-e1339da6f0ca" providerId="ADAL" clId="{93355B01-B827-0F4F-AA76-E440CD86F567}" dt="2021-12-14T18:10:24.284" v="771" actId="1076"/>
          <ac:spMkLst>
            <pc:docMk/>
            <pc:sldMk cId="874889188" sldId="321"/>
            <ac:spMk id="4" creationId="{0ABB9153-433A-214F-8F89-4B53A931A6FA}"/>
          </ac:spMkLst>
        </pc:spChg>
        <pc:spChg chg="add mod">
          <ac:chgData name="دانه نشير بن ناصر الدوسري" userId="30f5ef81-be60-42b1-9e8a-e1339da6f0ca" providerId="ADAL" clId="{93355B01-B827-0F4F-AA76-E440CD86F567}" dt="2021-12-14T18:22:13.441" v="817"/>
          <ac:spMkLst>
            <pc:docMk/>
            <pc:sldMk cId="874889188" sldId="321"/>
            <ac:spMk id="7" creationId="{258C05C2-3365-AB4E-AC55-E38EF072ACF1}"/>
          </ac:spMkLst>
        </pc:spChg>
        <pc:spChg chg="add mod">
          <ac:chgData name="دانه نشير بن ناصر الدوسري" userId="30f5ef81-be60-42b1-9e8a-e1339da6f0ca" providerId="ADAL" clId="{93355B01-B827-0F4F-AA76-E440CD86F567}" dt="2021-12-15T10:02:52.126" v="895"/>
          <ac:spMkLst>
            <pc:docMk/>
            <pc:sldMk cId="874889188" sldId="321"/>
            <ac:spMk id="8" creationId="{DAA2DA34-0C8A-2841-91CA-842E97921B7E}"/>
          </ac:spMkLst>
        </pc:spChg>
        <pc:picChg chg="add mod">
          <ac:chgData name="دانه نشير بن ناصر الدوسري" userId="30f5ef81-be60-42b1-9e8a-e1339da6f0ca" providerId="ADAL" clId="{93355B01-B827-0F4F-AA76-E440CD86F567}" dt="2021-12-14T18:10:12.615" v="768" actId="1076"/>
          <ac:picMkLst>
            <pc:docMk/>
            <pc:sldMk cId="874889188" sldId="321"/>
            <ac:picMk id="5" creationId="{1F751847-009F-BF4F-B09E-3487D91A27F5}"/>
          </ac:picMkLst>
        </pc:picChg>
        <pc:picChg chg="del">
          <ac:chgData name="دانه نشير بن ناصر الدوسري" userId="30f5ef81-be60-42b1-9e8a-e1339da6f0ca" providerId="ADAL" clId="{93355B01-B827-0F4F-AA76-E440CD86F567}" dt="2021-12-14T18:10:10.862" v="767" actId="478"/>
          <ac:picMkLst>
            <pc:docMk/>
            <pc:sldMk cId="874889188" sldId="321"/>
            <ac:picMk id="6" creationId="{2CA4AB80-AB60-EE44-8CE4-D917BDDD2BD8}"/>
          </ac:picMkLst>
        </pc:picChg>
      </pc:sldChg>
      <pc:sldChg chg="addSp delSp modSp add mod">
        <pc:chgData name="دانه نشير بن ناصر الدوسري" userId="30f5ef81-be60-42b1-9e8a-e1339da6f0ca" providerId="ADAL" clId="{93355B01-B827-0F4F-AA76-E440CD86F567}" dt="2021-12-15T10:02:52.126" v="895"/>
        <pc:sldMkLst>
          <pc:docMk/>
          <pc:sldMk cId="2908644444" sldId="322"/>
        </pc:sldMkLst>
        <pc:spChg chg="mod">
          <ac:chgData name="دانه نشير بن ناصر الدوسري" userId="30f5ef81-be60-42b1-9e8a-e1339da6f0ca" providerId="ADAL" clId="{93355B01-B827-0F4F-AA76-E440CD86F567}" dt="2021-12-14T18:25:03.324" v="885" actId="1076"/>
          <ac:spMkLst>
            <pc:docMk/>
            <pc:sldMk cId="2908644444" sldId="322"/>
            <ac:spMk id="4" creationId="{0ABB9153-433A-214F-8F89-4B53A931A6FA}"/>
          </ac:spMkLst>
        </pc:spChg>
        <pc:spChg chg="add mod">
          <ac:chgData name="دانه نشير بن ناصر الدوسري" userId="30f5ef81-be60-42b1-9e8a-e1339da6f0ca" providerId="ADAL" clId="{93355B01-B827-0F4F-AA76-E440CD86F567}" dt="2021-12-14T18:22:14.858" v="818"/>
          <ac:spMkLst>
            <pc:docMk/>
            <pc:sldMk cId="2908644444" sldId="322"/>
            <ac:spMk id="7" creationId="{195AECDC-82CC-6540-83B6-78AD04A1F846}"/>
          </ac:spMkLst>
        </pc:spChg>
        <pc:spChg chg="add mod">
          <ac:chgData name="دانه نشير بن ناصر الدوسري" userId="30f5ef81-be60-42b1-9e8a-e1339da6f0ca" providerId="ADAL" clId="{93355B01-B827-0F4F-AA76-E440CD86F567}" dt="2021-12-15T10:02:52.126" v="895"/>
          <ac:spMkLst>
            <pc:docMk/>
            <pc:sldMk cId="2908644444" sldId="322"/>
            <ac:spMk id="8" creationId="{B29C124C-FA78-FF46-A04F-C4937CD00789}"/>
          </ac:spMkLst>
        </pc:spChg>
        <pc:picChg chg="del">
          <ac:chgData name="دانه نشير بن ناصر الدوسري" userId="30f5ef81-be60-42b1-9e8a-e1339da6f0ca" providerId="ADAL" clId="{93355B01-B827-0F4F-AA76-E440CD86F567}" dt="2021-12-14T18:10:44.852" v="777" actId="478"/>
          <ac:picMkLst>
            <pc:docMk/>
            <pc:sldMk cId="2908644444" sldId="322"/>
            <ac:picMk id="5" creationId="{1F751847-009F-BF4F-B09E-3487D91A27F5}"/>
          </ac:picMkLst>
        </pc:picChg>
        <pc:picChg chg="add mod">
          <ac:chgData name="دانه نشير بن ناصر الدوسري" userId="30f5ef81-be60-42b1-9e8a-e1339da6f0ca" providerId="ADAL" clId="{93355B01-B827-0F4F-AA76-E440CD86F567}" dt="2021-12-14T18:24:57.236" v="884" actId="1076"/>
          <ac:picMkLst>
            <pc:docMk/>
            <pc:sldMk cId="2908644444" sldId="322"/>
            <ac:picMk id="6" creationId="{310ACCFE-1EF2-3E49-A7E8-10A295D53782}"/>
          </ac:picMkLst>
        </pc:picChg>
      </pc:sldChg>
      <pc:sldChg chg="addSp delSp modSp add del mod">
        <pc:chgData name="دانه نشير بن ناصر الدوسري" userId="30f5ef81-be60-42b1-9e8a-e1339da6f0ca" providerId="ADAL" clId="{93355B01-B827-0F4F-AA76-E440CD86F567}" dt="2021-12-14T18:11:20.928" v="787" actId="2696"/>
        <pc:sldMkLst>
          <pc:docMk/>
          <pc:sldMk cId="451511237" sldId="323"/>
        </pc:sldMkLst>
        <pc:picChg chg="add del mod">
          <ac:chgData name="دانه نشير بن ناصر الدوسري" userId="30f5ef81-be60-42b1-9e8a-e1339da6f0ca" providerId="ADAL" clId="{93355B01-B827-0F4F-AA76-E440CD86F567}" dt="2021-12-14T18:11:19.460" v="786" actId="478"/>
          <ac:picMkLst>
            <pc:docMk/>
            <pc:sldMk cId="451511237" sldId="323"/>
            <ac:picMk id="5" creationId="{492EB507-5C7C-E448-81B6-C451DA1FB116}"/>
          </ac:picMkLst>
        </pc:picChg>
        <pc:picChg chg="del">
          <ac:chgData name="دانه نشير بن ناصر الدوسري" userId="30f5ef81-be60-42b1-9e8a-e1339da6f0ca" providerId="ADAL" clId="{93355B01-B827-0F4F-AA76-E440CD86F567}" dt="2021-12-14T18:11:11.453" v="782" actId="478"/>
          <ac:picMkLst>
            <pc:docMk/>
            <pc:sldMk cId="451511237" sldId="323"/>
            <ac:picMk id="6" creationId="{310ACCFE-1EF2-3E49-A7E8-10A295D53782}"/>
          </ac:picMkLst>
        </pc:picChg>
      </pc:sldChg>
      <pc:sldChg chg="addSp modSp new mod modNotesTx">
        <pc:chgData name="دانه نشير بن ناصر الدوسري" userId="30f5ef81-be60-42b1-9e8a-e1339da6f0ca" providerId="ADAL" clId="{93355B01-B827-0F4F-AA76-E440CD86F567}" dt="2021-12-15T11:45:39.700" v="1002" actId="782"/>
        <pc:sldMkLst>
          <pc:docMk/>
          <pc:sldMk cId="2626842775" sldId="323"/>
        </pc:sldMkLst>
        <pc:spChg chg="mod">
          <ac:chgData name="دانه نشير بن ناصر الدوسري" userId="30f5ef81-be60-42b1-9e8a-e1339da6f0ca" providerId="ADAL" clId="{93355B01-B827-0F4F-AA76-E440CD86F567}" dt="2021-12-14T18:11:37.155" v="792" actId="14100"/>
          <ac:spMkLst>
            <pc:docMk/>
            <pc:sldMk cId="2626842775" sldId="323"/>
            <ac:spMk id="2" creationId="{354EDB1D-1FF6-DA43-8B00-4287CAC7F4EB}"/>
          </ac:spMkLst>
        </pc:spChg>
        <pc:spChg chg="mod">
          <ac:chgData name="دانه نشير بن ناصر الدوسري" userId="30f5ef81-be60-42b1-9e8a-e1339da6f0ca" providerId="ADAL" clId="{93355B01-B827-0F4F-AA76-E440CD86F567}" dt="2021-12-14T18:11:49.572" v="793"/>
          <ac:spMkLst>
            <pc:docMk/>
            <pc:sldMk cId="2626842775" sldId="323"/>
            <ac:spMk id="3" creationId="{FE8D5113-3AB4-2C4E-815A-8F81B8AB9234}"/>
          </ac:spMkLst>
        </pc:spChg>
        <pc:spChg chg="add mod">
          <ac:chgData name="دانه نشير بن ناصر الدوسري" userId="30f5ef81-be60-42b1-9e8a-e1339da6f0ca" providerId="ADAL" clId="{93355B01-B827-0F4F-AA76-E440CD86F567}" dt="2021-12-14T18:25:18.826" v="890" actId="1076"/>
          <ac:spMkLst>
            <pc:docMk/>
            <pc:sldMk cId="2626842775" sldId="323"/>
            <ac:spMk id="5" creationId="{97B69B73-EC31-E64D-BDFD-BB3123BD4871}"/>
          </ac:spMkLst>
        </pc:spChg>
        <pc:spChg chg="add mod">
          <ac:chgData name="دانه نشير بن ناصر الدوسري" userId="30f5ef81-be60-42b1-9e8a-e1339da6f0ca" providerId="ADAL" clId="{93355B01-B827-0F4F-AA76-E440CD86F567}" dt="2021-12-14T18:22:16.622" v="819"/>
          <ac:spMkLst>
            <pc:docMk/>
            <pc:sldMk cId="2626842775" sldId="323"/>
            <ac:spMk id="6" creationId="{010EA7D8-32AA-F84B-97FC-0C4C1E5E2E04}"/>
          </ac:spMkLst>
        </pc:spChg>
        <pc:spChg chg="add mod">
          <ac:chgData name="دانه نشير بن ناصر الدوسري" userId="30f5ef81-be60-42b1-9e8a-e1339da6f0ca" providerId="ADAL" clId="{93355B01-B827-0F4F-AA76-E440CD86F567}" dt="2021-12-15T10:02:52.126" v="895"/>
          <ac:spMkLst>
            <pc:docMk/>
            <pc:sldMk cId="2626842775" sldId="323"/>
            <ac:spMk id="7" creationId="{699F1BC4-C9DA-4B47-A17F-A8E259D9E4C0}"/>
          </ac:spMkLst>
        </pc:spChg>
        <pc:picChg chg="add mod">
          <ac:chgData name="دانه نشير بن ناصر الدوسري" userId="30f5ef81-be60-42b1-9e8a-e1339da6f0ca" providerId="ADAL" clId="{93355B01-B827-0F4F-AA76-E440CD86F567}" dt="2021-12-14T18:25:15.186" v="889" actId="1076"/>
          <ac:picMkLst>
            <pc:docMk/>
            <pc:sldMk cId="2626842775" sldId="323"/>
            <ac:picMk id="4" creationId="{51A94384-27DF-1446-A685-7B849DDB85CB}"/>
          </ac:picMkLst>
        </pc:picChg>
      </pc:sldChg>
      <pc:sldChg chg="modSp add mod">
        <pc:chgData name="دانه نشير بن ناصر الدوسري" userId="30f5ef81-be60-42b1-9e8a-e1339da6f0ca" providerId="ADAL" clId="{93355B01-B827-0F4F-AA76-E440CD86F567}" dt="2021-12-15T11:54:09.933" v="1019" actId="20577"/>
        <pc:sldMkLst>
          <pc:docMk/>
          <pc:sldMk cId="2590722784" sldId="331"/>
        </pc:sldMkLst>
        <pc:spChg chg="mod">
          <ac:chgData name="دانه نشير بن ناصر الدوسري" userId="30f5ef81-be60-42b1-9e8a-e1339da6f0ca" providerId="ADAL" clId="{93355B01-B827-0F4F-AA76-E440CD86F567}" dt="2021-12-15T11:08:14.979" v="903"/>
          <ac:spMkLst>
            <pc:docMk/>
            <pc:sldMk cId="2590722784" sldId="331"/>
            <ac:spMk id="1282" creationId="{00000000-0000-0000-0000-000000000000}"/>
          </ac:spMkLst>
        </pc:spChg>
        <pc:spChg chg="mod">
          <ac:chgData name="دانه نشير بن ناصر الدوسري" userId="30f5ef81-be60-42b1-9e8a-e1339da6f0ca" providerId="ADAL" clId="{93355B01-B827-0F4F-AA76-E440CD86F567}" dt="2021-12-15T11:54:09.933" v="1019" actId="20577"/>
          <ac:spMkLst>
            <pc:docMk/>
            <pc:sldMk cId="2590722784" sldId="331"/>
            <ac:spMk id="1283" creationId="{00000000-0000-0000-0000-000000000000}"/>
          </ac:spMkLst>
        </pc:spChg>
      </pc:sldChg>
      <pc:sldMasterChg chg="delSldLayout">
        <pc:chgData name="دانه نشير بن ناصر الدوسري" userId="30f5ef81-be60-42b1-9e8a-e1339da6f0ca" providerId="ADAL" clId="{93355B01-B827-0F4F-AA76-E440CD86F567}" dt="2021-12-14T17:29:00.965" v="234" actId="2696"/>
        <pc:sldMasterMkLst>
          <pc:docMk/>
          <pc:sldMasterMk cId="0" sldId="2147483677"/>
        </pc:sldMasterMkLst>
        <pc:sldLayoutChg chg="del">
          <pc:chgData name="دانه نشير بن ناصر الدوسري" userId="30f5ef81-be60-42b1-9e8a-e1339da6f0ca" providerId="ADAL" clId="{93355B01-B827-0F4F-AA76-E440CD86F567}" dt="2021-12-14T17:22:32.069" v="162" actId="2696"/>
          <pc:sldLayoutMkLst>
            <pc:docMk/>
            <pc:sldMasterMk cId="0" sldId="2147483677"/>
            <pc:sldLayoutMk cId="0" sldId="2147483658"/>
          </pc:sldLayoutMkLst>
        </pc:sldLayoutChg>
        <pc:sldLayoutChg chg="del">
          <pc:chgData name="دانه نشير بن ناصر الدوسري" userId="30f5ef81-be60-42b1-9e8a-e1339da6f0ca" providerId="ADAL" clId="{93355B01-B827-0F4F-AA76-E440CD86F567}" dt="2021-12-14T17:29:00.965" v="234" actId="2696"/>
          <pc:sldLayoutMkLst>
            <pc:docMk/>
            <pc:sldMasterMk cId="0" sldId="2147483677"/>
            <pc:sldLayoutMk cId="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
            </a:r>
            <a:r>
              <a:rPr lang="en-SA" dirty="0"/>
              <a:t>esign issues</a:t>
            </a:r>
          </a:p>
          <a:p>
            <a:r>
              <a:rPr lang="en-US" dirty="0"/>
              <a:t>B</a:t>
            </a:r>
            <a:r>
              <a:rPr lang="en-SA" dirty="0"/>
              <a:t>enefits of qr</a:t>
            </a:r>
          </a:p>
          <a:p>
            <a:r>
              <a:rPr lang="en-US" dirty="0"/>
              <a:t>S</a:t>
            </a:r>
            <a:r>
              <a:rPr lang="en-SA" dirty="0"/>
              <a:t>ecurity (encrypted passwords)</a:t>
            </a:r>
          </a:p>
          <a:p>
            <a:r>
              <a:rPr lang="en-US" dirty="0"/>
              <a:t>U</a:t>
            </a:r>
            <a:r>
              <a:rPr lang="en-SA" dirty="0"/>
              <a:t>x design, usability</a:t>
            </a:r>
          </a:p>
          <a:p>
            <a:r>
              <a:rPr lang="en-US" dirty="0"/>
              <a:t>W</a:t>
            </a:r>
            <a:r>
              <a:rPr lang="en-SA" dirty="0"/>
              <a:t>aterfall vs agile.. </a:t>
            </a:r>
            <a:r>
              <a:rPr lang="en-US" dirty="0"/>
              <a:t>E</a:t>
            </a:r>
            <a:r>
              <a:rPr lang="en-SA" dirty="0"/>
              <a:t>tc</a:t>
            </a:r>
          </a:p>
          <a:p>
            <a:r>
              <a:rPr lang="en-US" dirty="0"/>
              <a:t>B</a:t>
            </a:r>
            <a:r>
              <a:rPr lang="en-SA" dirty="0"/>
              <a:t>usiness perspictive, why hader?</a:t>
            </a:r>
          </a:p>
        </p:txBody>
      </p:sp>
    </p:spTree>
    <p:extLst>
      <p:ext uri="{BB962C8B-B14F-4D97-AF65-F5344CB8AC3E}">
        <p14:creationId xmlns:p14="http://schemas.microsoft.com/office/powerpoint/2010/main" val="2646106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e0dedb1667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e0dedb166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35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Here in the schedule allocation, it shows the week, dates, topics, and deliverables for each</a:t>
            </a:r>
            <a:endParaRPr lang="en-SA"/>
          </a:p>
        </p:txBody>
      </p:sp>
    </p:spTree>
    <p:extLst>
      <p:ext uri="{BB962C8B-B14F-4D97-AF65-F5344CB8AC3E}">
        <p14:creationId xmlns:p14="http://schemas.microsoft.com/office/powerpoint/2010/main" val="1062826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e0dedb1667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e0dedb166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is a resource for our project, including smart phones and laptops for hardware. and MySQL Workbench, Flutter, Dart, Microsoft Office, Trello, and Figma for the software resources.</a:t>
            </a:r>
          </a:p>
          <a:p>
            <a:pPr marL="158750" marR="0" lvl="0" indent="0" algn="l" defTabSz="914400" rtl="0" eaLnBrk="1" fontAlgn="t" latinLnBrk="0" hangingPunct="1">
              <a:lnSpc>
                <a:spcPct val="100000"/>
              </a:lnSpc>
              <a:spcBef>
                <a:spcPts val="0"/>
              </a:spcBef>
              <a:spcAft>
                <a:spcPts val="0"/>
              </a:spcAft>
              <a:buClr>
                <a:srgbClr val="000000"/>
              </a:buClr>
              <a:buSzPts val="1100"/>
              <a:buFont typeface="Arial"/>
              <a:buNone/>
              <a:tabLst/>
              <a:defRPr/>
            </a:pPr>
            <a:endParaRPr lang="en-SA" sz="1100" b="0" dirty="0">
              <a:effectLst/>
              <a:latin typeface="Calibri" panose="020F0502020204030204" pitchFamily="34" charset="0"/>
              <a:ea typeface="Calibri" panose="020F0502020204030204" pitchFamily="34" charset="0"/>
              <a:cs typeface="Arial" panose="020B0604020202020204" pitchFamily="34" charset="0"/>
            </a:endParaRPr>
          </a:p>
          <a:p>
            <a:pPr marL="158750" indent="0" rtl="0" fontAlgn="t">
              <a:buNone/>
            </a:pPr>
            <a:endParaRPr lang="en-SA"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0" lvl="0" indent="0" algn="l" rtl="0">
              <a:spcBef>
                <a:spcPts val="0"/>
              </a:spcBef>
              <a:spcAft>
                <a:spcPts val="0"/>
              </a:spcAft>
              <a:buNone/>
            </a:pPr>
            <a:endParaRPr/>
          </a:p>
        </p:txBody>
      </p:sp>
    </p:spTree>
    <p:extLst>
      <p:ext uri="{BB962C8B-B14F-4D97-AF65-F5344CB8AC3E}">
        <p14:creationId xmlns:p14="http://schemas.microsoft.com/office/powerpoint/2010/main" val="72370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indent="0" algn="l" rtl="1">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effectLst/>
                <a:latin typeface="Arial"/>
                <a:ea typeface="Arial"/>
                <a:cs typeface="Arial"/>
                <a:sym typeface="Arial"/>
              </a:rPr>
              <a:t>After understanding the different software development models, the team has agreed that the Waterfall Model is the </a:t>
            </a:r>
            <a:r>
              <a:rPr lang="en-US" sz="1100" b="0" i="0" u="none" strike="noStrike" cap="none">
                <a:solidFill>
                  <a:srgbClr val="000000"/>
                </a:solidFill>
                <a:effectLst/>
                <a:latin typeface="Arial"/>
                <a:ea typeface="Arial"/>
                <a:cs typeface="Arial"/>
                <a:sym typeface="Arial"/>
              </a:rPr>
              <a:t>best fit, </a:t>
            </a:r>
            <a:r>
              <a:rPr lang="en-US" sz="1100" b="0" i="0" u="none" strike="noStrike" cap="none" dirty="0">
                <a:solidFill>
                  <a:srgbClr val="000000"/>
                </a:solidFill>
                <a:effectLst/>
                <a:latin typeface="Arial"/>
                <a:ea typeface="Arial"/>
                <a:cs typeface="Arial"/>
                <a:sym typeface="Arial"/>
              </a:rPr>
              <a:t>since the waterfall model segregates project activities into linear sequential phases unidirectionally, each phase is dependent on the deliverables of the previous one and validating the deliverables to go to the next phase. Following these phases in a systematic manner will result in a successful software application. </a:t>
            </a:r>
            <a:r>
              <a:rPr lang="en-US" sz="1100" b="0" i="0" u="none" strike="noStrike" cap="none">
                <a:solidFill>
                  <a:srgbClr val="000000"/>
                </a:solidFill>
                <a:effectLst/>
                <a:latin typeface="Arial"/>
                <a:ea typeface="Arial"/>
                <a:cs typeface="Arial"/>
                <a:sym typeface="Arial"/>
              </a:rPr>
              <a:t>which is</a:t>
            </a:r>
            <a:r>
              <a:rPr lang="en-US" sz="1100" b="0" i="0" u="none" strike="noStrike" cap="none" dirty="0">
                <a:solidFill>
                  <a:srgbClr val="000000"/>
                </a:solidFill>
                <a:effectLst/>
                <a:latin typeface="Arial"/>
                <a:ea typeface="Arial"/>
                <a:cs typeface="Arial"/>
                <a:sym typeface="Arial"/>
              </a:rPr>
              <a:t> requirement definition, system and software analysis, system and software design, implementation and unit testing, integration and system testing and  operation and maintenance.</a:t>
            </a:r>
            <a:endParaRPr lang="en-SA" dirty="0"/>
          </a:p>
        </p:txBody>
      </p:sp>
    </p:spTree>
    <p:extLst>
      <p:ext uri="{BB962C8B-B14F-4D97-AF65-F5344CB8AC3E}">
        <p14:creationId xmlns:p14="http://schemas.microsoft.com/office/powerpoint/2010/main" val="46678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e0dedb1667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e0dedb1667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024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e0dedb1667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e0dedb1667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365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e0c19941cb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e0c19941c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1665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e0dedb1667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e0dedb1667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740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e0dedb1667_0_10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e0dedb1667_0_10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e0dedb1667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e0dedb1667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e0dedb16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e0dedb16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e073fce62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e073fce62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384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e0dedb1667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e0dedb1667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rtl="0">
              <a:lnSpc>
                <a:spcPct val="100000"/>
              </a:lnSpc>
              <a:spcBef>
                <a:spcPts val="0"/>
              </a:spcBef>
              <a:spcAft>
                <a:spcPts val="0"/>
              </a:spcAft>
              <a:buClr>
                <a:srgbClr val="000000"/>
              </a:buClr>
              <a:buSzPts val="1100"/>
              <a:buFont typeface="Arial"/>
              <a:buChar char="●"/>
            </a:pPr>
            <a:r>
              <a:rPr lang="en-US"/>
              <a:t>The </a:t>
            </a:r>
            <a:r>
              <a:rPr lang="en-US" dirty="0"/>
              <a:t>context diagram of HADER application shows the main process and data flow between the system and external entities as shown in </a:t>
            </a:r>
            <a:r>
              <a:rPr lang="en-US"/>
              <a:t>the figure.</a:t>
            </a:r>
          </a:p>
        </p:txBody>
      </p:sp>
    </p:spTree>
    <p:extLst>
      <p:ext uri="{BB962C8B-B14F-4D97-AF65-F5344CB8AC3E}">
        <p14:creationId xmlns:p14="http://schemas.microsoft.com/office/powerpoint/2010/main" val="2488900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r>
              <a:rPr lang="en-US" sz="1100" b="0" i="0" u="none" strike="noStrike" cap="none" dirty="0">
                <a:solidFill>
                  <a:srgbClr val="000000"/>
                </a:solidFill>
                <a:effectLst/>
                <a:latin typeface="Arial"/>
                <a:ea typeface="Arial"/>
                <a:cs typeface="Arial"/>
                <a:sym typeface="Arial"/>
              </a:rPr>
              <a:t>Login: The user logs in by entering the email and password. </a:t>
            </a:r>
            <a:endParaRPr lang="en-SA" sz="110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Forgotten password: If the password is forgotten, the user must enter there email and a Digit code will be sent </a:t>
            </a:r>
            <a:r>
              <a:rPr lang="en-US" sz="1100" b="0" i="0" u="none" strike="noStrike" cap="none">
                <a:solidFill>
                  <a:srgbClr val="000000"/>
                </a:solidFill>
                <a:effectLst/>
                <a:latin typeface="Arial"/>
                <a:ea typeface="Arial"/>
                <a:cs typeface="Arial"/>
                <a:sym typeface="Arial"/>
              </a:rPr>
              <a:t>to them</a:t>
            </a:r>
            <a:r>
              <a:rPr lang="en-US" sz="1100" b="0" i="0" u="none" strike="noStrike" cap="none" dirty="0">
                <a:solidFill>
                  <a:srgbClr val="000000"/>
                </a:solidFill>
                <a:effectLst/>
                <a:latin typeface="Arial"/>
                <a:ea typeface="Arial"/>
                <a:cs typeface="Arial"/>
                <a:sym typeface="Arial"/>
              </a:rPr>
              <a:t>.</a:t>
            </a:r>
            <a:endParaRPr lang="en-SA" sz="110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Enter Digit Code: The user enters the Digit numbers that were sent via email, then confirms.</a:t>
            </a:r>
            <a:endParaRPr lang="en-SA" sz="110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Change the password: The user enters the new password and types it again to confirm, then update.</a:t>
            </a:r>
            <a:endParaRPr lang="en-SA" sz="1100" b="0" i="0" u="none" strike="noStrike" cap="none" dirty="0">
              <a:solidFill>
                <a:srgbClr val="000000"/>
              </a:solidFill>
              <a:effectLst/>
              <a:latin typeface="Arial"/>
              <a:ea typeface="Arial"/>
              <a:cs typeface="Arial"/>
              <a:sym typeface="Arial"/>
            </a:endParaRPr>
          </a:p>
          <a:p>
            <a:pPr marL="457200" marR="0" indent="-298450" algn="r" rtl="1">
              <a:lnSpc>
                <a:spcPct val="100000"/>
              </a:lnSpc>
              <a:spcBef>
                <a:spcPts val="0"/>
              </a:spcBef>
              <a:spcAft>
                <a:spcPts val="0"/>
              </a:spcAft>
              <a:buClr>
                <a:srgbClr val="000000"/>
              </a:buClr>
              <a:buSzPts val="1100"/>
              <a:buFont typeface="Arial"/>
              <a:buChar char="●"/>
            </a:pPr>
            <a:endParaRPr lang="en-SA"/>
          </a:p>
        </p:txBody>
      </p:sp>
    </p:spTree>
    <p:extLst>
      <p:ext uri="{BB962C8B-B14F-4D97-AF65-F5344CB8AC3E}">
        <p14:creationId xmlns:p14="http://schemas.microsoft.com/office/powerpoint/2010/main" val="176541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indent="-298450" algn="l" rtl="0">
              <a:lnSpc>
                <a:spcPct val="100000"/>
              </a:lnSpc>
              <a:spcBef>
                <a:spcPts val="0"/>
              </a:spcBef>
              <a:spcAft>
                <a:spcPts val="0"/>
              </a:spcAft>
              <a:buClr>
                <a:srgbClr val="000000"/>
              </a:buClr>
              <a:buSzPts val="1100"/>
              <a:buFont typeface="Arial"/>
              <a:buChar char="●"/>
            </a:pPr>
            <a:r>
              <a:rPr lang="en-US" dirty="0"/>
              <a:t>Profile: Shows the user's information, name, profile picture, and QR code.</a:t>
            </a:r>
          </a:p>
          <a:p>
            <a:pPr marL="457200" marR="0" indent="-298450" algn="r" rtl="1">
              <a:lnSpc>
                <a:spcPct val="100000"/>
              </a:lnSpc>
              <a:spcBef>
                <a:spcPts val="0"/>
              </a:spcBef>
              <a:spcAft>
                <a:spcPts val="0"/>
              </a:spcAft>
              <a:buClr>
                <a:srgbClr val="000000"/>
              </a:buClr>
              <a:buSzPts val="1100"/>
              <a:buFont typeface="Arial"/>
              <a:buChar char="●"/>
            </a:pPr>
            <a:endParaRPr lang="en-SA" dirty="0"/>
          </a:p>
        </p:txBody>
      </p:sp>
    </p:spTree>
    <p:extLst>
      <p:ext uri="{BB962C8B-B14F-4D97-AF65-F5344CB8AC3E}">
        <p14:creationId xmlns:p14="http://schemas.microsoft.com/office/powerpoint/2010/main" val="3499454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r>
              <a:rPr lang="en-US" sz="1100" b="0" i="0" u="none" strike="noStrike" cap="none" dirty="0">
                <a:solidFill>
                  <a:srgbClr val="000000"/>
                </a:solidFill>
                <a:effectLst/>
                <a:latin typeface="Arial"/>
                <a:ea typeface="Arial"/>
                <a:cs typeface="Arial"/>
                <a:sym typeface="Arial"/>
              </a:rPr>
              <a:t>Administration: The admin chooses to manage the invigilators or manage the students.</a:t>
            </a:r>
            <a:endParaRPr lang="en-SA" sz="110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Manage invigilators: a plus sign appears at the top of the list to add a new invigilator to the exam, as well as a list of the names of the invigilators who have been added previously.</a:t>
            </a:r>
            <a:endParaRPr lang="en-SA" sz="110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Adding a new invigilator: When the plus sign is pressed, this page appears, and the exam information is entered, such as the name of the invigilator, room number, course ID, date, and time.</a:t>
            </a:r>
            <a:endParaRPr lang="en-SA" sz="110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Manage student: A list of absent students, their percentage of absence, and an icon to view excuses for absence appear.</a:t>
            </a:r>
            <a:endParaRPr lang="en-S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203546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r>
              <a:rPr lang="en-US" sz="1100" b="0" i="0" u="none" strike="noStrike" cap="none" dirty="0">
                <a:solidFill>
                  <a:srgbClr val="000000"/>
                </a:solidFill>
                <a:effectLst/>
                <a:latin typeface="Arial"/>
                <a:ea typeface="Arial"/>
                <a:cs typeface="Arial"/>
                <a:sym typeface="Arial"/>
              </a:rPr>
              <a:t>Absence Excuse Management: The admin looks at the student’s excuse and determines the status of the excuse, whether it is accepted, rejected, or suspended, and then the excuse is sent to the designated user.</a:t>
            </a:r>
            <a:endParaRPr lang="en-SA" sz="110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Dashboard: There are general statistics on the number of absent and present students and absenteeism rates.</a:t>
            </a:r>
            <a:endParaRPr lang="en-S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79290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r>
              <a:rPr lang="en-US" sz="1100" b="0" i="0" u="none" strike="noStrike" cap="none" dirty="0">
                <a:solidFill>
                  <a:srgbClr val="000000"/>
                </a:solidFill>
                <a:effectLst/>
                <a:latin typeface="Arial"/>
                <a:ea typeface="Arial"/>
                <a:cs typeface="Arial"/>
                <a:sym typeface="Arial"/>
              </a:rPr>
              <a:t>Excuses Menu: The student has the option to upload an excuse or see the case of an excuse that was previously uploaded.</a:t>
            </a:r>
            <a:endParaRPr lang="en-SA" sz="110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Submitting an excuse: The student enters the excuse information, such as the reason, type of absence, date, and a photo or file of the excuse.</a:t>
            </a:r>
            <a:endParaRPr lang="en-SA" sz="110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View Excuse Status: The status of the request for an excuse for absence is shown here</a:t>
            </a:r>
            <a:endParaRPr lang="en-S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41159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r>
              <a:rPr lang="en-US" sz="1100" b="0" i="0" u="none" strike="noStrike" cap="none" dirty="0">
                <a:solidFill>
                  <a:srgbClr val="000000"/>
                </a:solidFill>
                <a:effectLst/>
                <a:latin typeface="Arial"/>
                <a:ea typeface="Arial"/>
                <a:cs typeface="Arial"/>
                <a:sym typeface="Arial"/>
              </a:rPr>
              <a:t>Monitoring schedule: The Invigilator chooses the date of the day on which the monitoring will take place.</a:t>
            </a:r>
            <a:endParaRPr lang="en-SA" sz="105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List of exams: When choosing the date, a list of exams appears with the exam room number.</a:t>
            </a:r>
            <a:endParaRPr lang="en-SA" sz="105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Today's exams: A list of students whose attendance will be taken in the exam appears and a button to scan the code.</a:t>
            </a:r>
            <a:endParaRPr lang="en-SA" sz="105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066381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r>
              <a:rPr lang="en-US" sz="1100" b="0" i="0" u="none" strike="noStrike" cap="none" dirty="0">
                <a:solidFill>
                  <a:srgbClr val="000000"/>
                </a:solidFill>
                <a:effectLst/>
                <a:latin typeface="Arial"/>
                <a:ea typeface="Arial"/>
                <a:cs typeface="Arial"/>
                <a:sym typeface="Arial"/>
              </a:rPr>
              <a:t>Scan a QR code: When the “Scan Code” button is pressed, the QR code scanning page appears, and the student’s attendance is taken by passing the mobile phone over the QR code of the student.</a:t>
            </a:r>
            <a:endParaRPr lang="en-SA" sz="105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Error message: When the QR code cannot be identified, an error message appears.</a:t>
            </a:r>
            <a:endParaRPr lang="en-SA" sz="105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Success message: When you save the list after the change, a success message appears.</a:t>
            </a:r>
            <a:endParaRPr lang="en-SA" sz="105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Student identification: Student information appears as his/her name, university number, and photo for confirmation.</a:t>
            </a:r>
            <a:endParaRPr lang="en-SA" sz="1050" b="0" i="0" u="none" strike="noStrike" cap="none" dirty="0">
              <a:solidFill>
                <a:srgbClr val="000000"/>
              </a:solidFill>
              <a:effectLst/>
              <a:latin typeface="Arial"/>
              <a:ea typeface="Arial"/>
              <a:cs typeface="Arial"/>
              <a:sym typeface="Arial"/>
            </a:endParaRPr>
          </a:p>
          <a:p>
            <a:pPr lvl="0" rtl="0"/>
            <a:r>
              <a:rPr lang="en-US" sz="1100" b="0" i="0" u="none" strike="noStrike" cap="none" dirty="0">
                <a:solidFill>
                  <a:srgbClr val="000000"/>
                </a:solidFill>
                <a:effectLst/>
                <a:latin typeface="Arial"/>
                <a:ea typeface="Arial"/>
                <a:cs typeface="Arial"/>
                <a:sym typeface="Arial"/>
              </a:rPr>
              <a:t>Share list: The attendance list for the subject instructor is shared.</a:t>
            </a:r>
            <a:endParaRPr lang="en-SA" sz="1050" b="0" i="0" u="none" strike="noStrike" cap="none" dirty="0">
              <a:solidFill>
                <a:srgbClr val="000000"/>
              </a:solidFill>
              <a:effectLst/>
              <a:latin typeface="Arial"/>
              <a:ea typeface="Arial"/>
              <a:cs typeface="Arial"/>
              <a:sym typeface="Arial"/>
            </a:endParaRPr>
          </a:p>
          <a:p>
            <a:pPr marL="457200" marR="0" indent="-298450" algn="r" rtl="1">
              <a:lnSpc>
                <a:spcPct val="100000"/>
              </a:lnSpc>
              <a:spcBef>
                <a:spcPts val="0"/>
              </a:spcBef>
              <a:spcAft>
                <a:spcPts val="0"/>
              </a:spcAft>
              <a:buClr>
                <a:srgbClr val="000000"/>
              </a:buClr>
              <a:buSzPts val="1100"/>
              <a:buFont typeface="Arial"/>
              <a:buChar char="●"/>
            </a:pPr>
            <a:endParaRPr lang="en-SA" dirty="0"/>
          </a:p>
        </p:txBody>
      </p:sp>
    </p:spTree>
    <p:extLst>
      <p:ext uri="{BB962C8B-B14F-4D97-AF65-F5344CB8AC3E}">
        <p14:creationId xmlns:p14="http://schemas.microsoft.com/office/powerpoint/2010/main" val="913736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0dedb1667_0_10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0dedb1667_0_10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Notifications: The Instructor is notified when they are appointed as an invigilator and can switch to the invigilator interface when the menu icons are pressed. Also, upon receiving a list of students' names, the instructor is notified, and the list is uploaded via the three dots.</a:t>
            </a:r>
            <a:endParaRPr lang="en-S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077577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0dedb1667_0_10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0dedb1667_0_10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To summarize, Exam attendance is one of the tasks that should be automated in CCSIT.  The traditional way of taking exam attendance is inefficient, takes a lot of time, disrupts exam rooms, and isn't very accurate. Students at CCSIT can use HADER to make sure that they show up for their exams on time. It lets the academic affairs unit manage attendance and exams, and it makes it easy for invigilators to scan students' QR codes and automatically record their attendance in the academic affairs unit's databases. Students can also send in their excuses, which will be approved or not by the Academic Affairs Unit. Finally, the application will be built with high security, and high authentication techniques to verify and validate the whole attendance process.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Recommendations for future work</a:t>
            </a:r>
          </a:p>
          <a:p>
            <a:r>
              <a:rPr lang="en-US" sz="1100" b="0" i="0" u="none" strike="noStrike" cap="none" dirty="0">
                <a:solidFill>
                  <a:srgbClr val="000000"/>
                </a:solidFill>
                <a:effectLst/>
                <a:latin typeface="Arial"/>
                <a:ea typeface="Arial"/>
                <a:cs typeface="Arial"/>
                <a:sym typeface="Arial"/>
              </a:rPr>
              <a:t>1. Create a desktop version of the system for all users. </a:t>
            </a:r>
          </a:p>
          <a:p>
            <a:r>
              <a:rPr lang="en-US" sz="1100" b="0" i="0" u="none" strike="noStrike" cap="none" dirty="0">
                <a:solidFill>
                  <a:srgbClr val="000000"/>
                </a:solidFill>
                <a:effectLst/>
                <a:latin typeface="Arial"/>
                <a:ea typeface="Arial"/>
                <a:cs typeface="Arial"/>
                <a:sym typeface="Arial"/>
              </a:rPr>
              <a:t>2. Integrate solution into IAU database for all IAU colleges and facilities. </a:t>
            </a:r>
          </a:p>
          <a:p>
            <a:r>
              <a:rPr lang="en-US" sz="1100" b="0" i="0" u="none" strike="noStrike" cap="none" dirty="0">
                <a:solidFill>
                  <a:srgbClr val="000000"/>
                </a:solidFill>
                <a:effectLst/>
                <a:latin typeface="Arial"/>
                <a:ea typeface="Arial"/>
                <a:cs typeface="Arial"/>
                <a:sym typeface="Arial"/>
              </a:rPr>
              <a:t>3. Allow the admin to take invigilator attendance to ensure they arrive on time. </a:t>
            </a:r>
          </a:p>
          <a:p>
            <a:r>
              <a:rPr lang="en-US" sz="1100" b="0" i="0" u="none" strike="noStrike" cap="none" dirty="0">
                <a:solidFill>
                  <a:srgbClr val="000000"/>
                </a:solidFill>
                <a:effectLst/>
                <a:latin typeface="Arial"/>
                <a:ea typeface="Arial"/>
                <a:cs typeface="Arial"/>
                <a:sym typeface="Arial"/>
              </a:rPr>
              <a:t>4. Validating if the student is in the correct exam hall. </a:t>
            </a:r>
          </a:p>
          <a:p>
            <a:r>
              <a:rPr lang="en-US" sz="1100" b="0" i="0" u="none" strike="noStrike" cap="none" dirty="0">
                <a:solidFill>
                  <a:srgbClr val="000000"/>
                </a:solidFill>
                <a:effectLst/>
                <a:latin typeface="Arial"/>
                <a:ea typeface="Arial"/>
                <a:cs typeface="Arial"/>
                <a:sym typeface="Arial"/>
              </a:rPr>
              <a:t>5. Enable location access and GPS to notify students and invigilators that your exam is in this hall if they pass by.</a:t>
            </a:r>
          </a:p>
        </p:txBody>
      </p:sp>
    </p:spTree>
    <p:extLst>
      <p:ext uri="{BB962C8B-B14F-4D97-AF65-F5344CB8AC3E}">
        <p14:creationId xmlns:p14="http://schemas.microsoft.com/office/powerpoint/2010/main" val="856472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e0c199426f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e0c199426f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To summarize, we think that Exam attendance is one of the tasks that should be automated in CCSIT.  The traditional way of taking exam attendance is inefficient, takes a lot of time, disrupts exam rooms, and isn't very accurate. Students at CCSIT can use HADER to make sure that they show up for their exams on time. It lets the academic affairs unit manage attendance and exams, and it makes it easy for invigilators to scan students' QR codes and automatically record their attendance in the academic affairs unit's databases. Students can also send in their excuses, which will be approved or not by the Academic Affairs Unit. Finally, the application will be built with high security, and high authentication techniques to verify and validate the whole attendance process.</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Recommendations for future work</a:t>
            </a:r>
          </a:p>
          <a:p>
            <a:r>
              <a:rPr lang="en-US" sz="1100" b="0" i="0" u="none" strike="noStrike" cap="none" dirty="0">
                <a:solidFill>
                  <a:srgbClr val="000000"/>
                </a:solidFill>
                <a:effectLst/>
                <a:latin typeface="Arial"/>
                <a:ea typeface="Arial"/>
                <a:cs typeface="Arial"/>
                <a:sym typeface="Arial"/>
              </a:rPr>
              <a:t>1. Create and publish the desktop version of the system for all users to use. </a:t>
            </a:r>
          </a:p>
          <a:p>
            <a:r>
              <a:rPr lang="en-US" sz="1100" b="0" i="0" u="none" strike="noStrike" cap="none" dirty="0">
                <a:solidFill>
                  <a:srgbClr val="000000"/>
                </a:solidFill>
                <a:effectLst/>
                <a:latin typeface="Arial"/>
                <a:ea typeface="Arial"/>
                <a:cs typeface="Arial"/>
                <a:sym typeface="Arial"/>
              </a:rPr>
              <a:t>2. Integrate the solution into the IAU database for use by all IAU colleges and facilities. </a:t>
            </a:r>
          </a:p>
          <a:p>
            <a:r>
              <a:rPr lang="en-US" sz="1100" b="0" i="0" u="none" strike="noStrike" cap="none" dirty="0">
                <a:solidFill>
                  <a:srgbClr val="000000"/>
                </a:solidFill>
                <a:effectLst/>
                <a:latin typeface="Arial"/>
                <a:ea typeface="Arial"/>
                <a:cs typeface="Arial"/>
                <a:sym typeface="Arial"/>
              </a:rPr>
              <a:t>3. Allow the administrator to take invigilator attendance to ensure that invigilators arrive at the exam rooms on time. </a:t>
            </a:r>
          </a:p>
          <a:p>
            <a:r>
              <a:rPr lang="en-US" sz="1100" b="0" i="0" u="none" strike="noStrike" cap="none" dirty="0">
                <a:solidFill>
                  <a:srgbClr val="000000"/>
                </a:solidFill>
                <a:effectLst/>
                <a:latin typeface="Arial"/>
                <a:ea typeface="Arial"/>
                <a:cs typeface="Arial"/>
                <a:sym typeface="Arial"/>
              </a:rPr>
              <a:t>4. Including a check to see if the student is in the correct exam hall. </a:t>
            </a:r>
          </a:p>
          <a:p>
            <a:r>
              <a:rPr lang="en-US" sz="1100" b="0" i="0" u="none" strike="noStrike" cap="none" dirty="0">
                <a:solidFill>
                  <a:srgbClr val="000000"/>
                </a:solidFill>
                <a:effectLst/>
                <a:latin typeface="Arial"/>
                <a:ea typeface="Arial"/>
                <a:cs typeface="Arial"/>
                <a:sym typeface="Arial"/>
              </a:rPr>
              <a:t>5. Adding location access and GPS functionality to notify students and invigilators that your exam is in this hall if they pass by the exam hall.</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e0dedb1667_0_10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e0dedb1667_0_10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e0dedb1667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e0dedb1667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Taking attendance with a pen and paper is inherently slow, inconvenient, and consumes a lot of time. As a result, we decided to create a mobile app that simplifies exam attendance for students, instructors, and invigilators by allowing invigilators to scan students' unique QR codes and share the attendance list with the designated instructor. In the event of absence or lateness to exams, the app also serves as a bridge between the CCSIT administration department and students. </a:t>
            </a:r>
          </a:p>
          <a:p>
            <a:pPr marL="0" lvl="0" indent="0" algn="l" rtl="0">
              <a:spcBef>
                <a:spcPts val="0"/>
              </a:spcBef>
              <a:spcAft>
                <a:spcPts val="0"/>
              </a:spcAft>
              <a:buNone/>
            </a:pPr>
            <a:r>
              <a:rPr lang="en-US" dirty="0"/>
              <a:t>Because the majority of people now own a smartphone, the HADER application will be extremely beneficial to all parties involved in the exam attendance process. We see this as a critical approach for the CCSIT department in order to speed up the attendance process and, more specifically, to return to college and normal everyday life while safely conducting exams in the face of the COVID-19 pandemic.</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e073fce62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e073fce62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e0dedb16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e0dedb16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17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e073fce62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e073fce62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Hader exam attendance system is a native mobile application that works on both iOS and Android. It is intended to help students, invigilators, instructors, and the Academic Affairs Department in the college of computer science and information technology. This smartphone app is extremely helpful. When a student enters the examination hall, he/she shows the invigilator their unique QR code, the invigilator scans the student's QR code, and the student's attendance is automatically recorded in the Academic Affairs Unit's databases. This process was facilitated and automated by utilizing the phone and QR codes. Besides, the student can upload their excuses, which will be approved or declined by the Academic Affairs Unit.</a:t>
            </a:r>
            <a:endParaRPr dirty="0"/>
          </a:p>
        </p:txBody>
      </p:sp>
    </p:spTree>
    <p:extLst>
      <p:ext uri="{BB962C8B-B14F-4D97-AF65-F5344CB8AC3E}">
        <p14:creationId xmlns:p14="http://schemas.microsoft.com/office/powerpoint/2010/main" val="322433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e0dedb16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e0dedb16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976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0dedb1667_0_10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0dedb1667_0_10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410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4068000" y="1695450"/>
            <a:ext cx="4099800" cy="1525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1553400" y="1865376"/>
            <a:ext cx="1593600" cy="141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3" name="Google Shape;83;p3"/>
          <p:cNvSpPr txBox="1">
            <a:spLocks noGrp="1"/>
          </p:cNvSpPr>
          <p:nvPr>
            <p:ph type="subTitle" idx="1"/>
          </p:nvPr>
        </p:nvSpPr>
        <p:spPr>
          <a:xfrm>
            <a:off x="4068000" y="3208375"/>
            <a:ext cx="40998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3"/>
          <p:cNvSpPr/>
          <p:nvPr/>
        </p:nvSpPr>
        <p:spPr>
          <a:xfrm rot="2114048">
            <a:off x="6021621" y="-4177893"/>
            <a:ext cx="5792841" cy="5793187"/>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2114170">
            <a:off x="2064472" y="4363955"/>
            <a:ext cx="3691321" cy="369149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3"/>
          <p:cNvGrpSpPr/>
          <p:nvPr/>
        </p:nvGrpSpPr>
        <p:grpSpPr>
          <a:xfrm rot="5400000">
            <a:off x="917125" y="46175"/>
            <a:ext cx="561450" cy="1320050"/>
            <a:chOff x="1968125" y="4153700"/>
            <a:chExt cx="561450" cy="1320050"/>
          </a:xfrm>
        </p:grpSpPr>
        <p:sp>
          <p:nvSpPr>
            <p:cNvPr id="87" name="Google Shape;87;p3"/>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gradFill>
          <a:gsLst>
            <a:gs pos="0">
              <a:schemeClr val="dk2"/>
            </a:gs>
            <a:gs pos="100000">
              <a:schemeClr val="lt2"/>
            </a:gs>
          </a:gsLst>
          <a:lin ang="2700006" scaled="0"/>
        </a:gradFill>
        <a:effectLst/>
      </p:bgPr>
    </p:bg>
    <p:spTree>
      <p:nvGrpSpPr>
        <p:cNvPr id="1" name="Shape 707"/>
        <p:cNvGrpSpPr/>
        <p:nvPr/>
      </p:nvGrpSpPr>
      <p:grpSpPr>
        <a:xfrm>
          <a:off x="0" y="0"/>
          <a:ext cx="0" cy="0"/>
          <a:chOff x="0" y="0"/>
          <a:chExt cx="0" cy="0"/>
        </a:xfrm>
      </p:grpSpPr>
      <p:sp>
        <p:nvSpPr>
          <p:cNvPr id="708" name="Google Shape;708;p20"/>
          <p:cNvSpPr txBox="1">
            <a:spLocks noGrp="1"/>
          </p:cNvSpPr>
          <p:nvPr>
            <p:ph type="title"/>
          </p:nvPr>
        </p:nvSpPr>
        <p:spPr>
          <a:xfrm>
            <a:off x="1026900" y="1649088"/>
            <a:ext cx="4099800" cy="152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9" name="Google Shape;709;p20"/>
          <p:cNvSpPr txBox="1">
            <a:spLocks noGrp="1"/>
          </p:cNvSpPr>
          <p:nvPr>
            <p:ph type="title" idx="2" hasCustomPrompt="1"/>
          </p:nvPr>
        </p:nvSpPr>
        <p:spPr>
          <a:xfrm>
            <a:off x="6099350" y="1862850"/>
            <a:ext cx="1593600" cy="141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0" name="Google Shape;710;p20"/>
          <p:cNvSpPr txBox="1">
            <a:spLocks noGrp="1"/>
          </p:cNvSpPr>
          <p:nvPr>
            <p:ph type="subTitle" idx="1"/>
          </p:nvPr>
        </p:nvSpPr>
        <p:spPr>
          <a:xfrm>
            <a:off x="1026900" y="2781013"/>
            <a:ext cx="40998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1" name="Google Shape;711;p20"/>
          <p:cNvSpPr/>
          <p:nvPr/>
        </p:nvSpPr>
        <p:spPr>
          <a:xfrm rot="2114048">
            <a:off x="-3111454" y="-4056768"/>
            <a:ext cx="5792841" cy="5793187"/>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20"/>
          <p:cNvGrpSpPr/>
          <p:nvPr/>
        </p:nvGrpSpPr>
        <p:grpSpPr>
          <a:xfrm rot="5400000">
            <a:off x="7764525" y="46175"/>
            <a:ext cx="561450" cy="1320050"/>
            <a:chOff x="1968125" y="4153700"/>
            <a:chExt cx="561450" cy="1320050"/>
          </a:xfrm>
        </p:grpSpPr>
        <p:sp>
          <p:nvSpPr>
            <p:cNvPr id="713" name="Google Shape;713;p20"/>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0"/>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0"/>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0"/>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0"/>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0"/>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0"/>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0"/>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0"/>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0"/>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0"/>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0"/>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0"/>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0"/>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0"/>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0"/>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0"/>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0"/>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0"/>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0"/>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0"/>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0"/>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0"/>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0"/>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0"/>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0"/>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0"/>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0"/>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20"/>
          <p:cNvSpPr/>
          <p:nvPr/>
        </p:nvSpPr>
        <p:spPr>
          <a:xfrm rot="2113996">
            <a:off x="3002251" y="4179188"/>
            <a:ext cx="3478899" cy="3479072"/>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gradFill>
          <a:gsLst>
            <a:gs pos="0">
              <a:schemeClr val="dk2"/>
            </a:gs>
            <a:gs pos="100000">
              <a:schemeClr val="lt2"/>
            </a:gs>
          </a:gsLst>
          <a:lin ang="18900044" scaled="0"/>
        </a:gradFill>
        <a:effectLst/>
      </p:bgPr>
    </p:bg>
    <p:spTree>
      <p:nvGrpSpPr>
        <p:cNvPr id="1" name="Shape 746"/>
        <p:cNvGrpSpPr/>
        <p:nvPr/>
      </p:nvGrpSpPr>
      <p:grpSpPr>
        <a:xfrm>
          <a:off x="0" y="0"/>
          <a:ext cx="0" cy="0"/>
          <a:chOff x="0" y="0"/>
          <a:chExt cx="0" cy="0"/>
        </a:xfrm>
      </p:grpSpPr>
      <p:sp>
        <p:nvSpPr>
          <p:cNvPr id="747" name="Google Shape;747;p21"/>
          <p:cNvSpPr txBox="1">
            <a:spLocks noGrp="1"/>
          </p:cNvSpPr>
          <p:nvPr>
            <p:ph type="title"/>
          </p:nvPr>
        </p:nvSpPr>
        <p:spPr>
          <a:xfrm>
            <a:off x="2522100" y="2957025"/>
            <a:ext cx="4099800" cy="10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8" name="Google Shape;748;p21"/>
          <p:cNvSpPr txBox="1">
            <a:spLocks noGrp="1"/>
          </p:cNvSpPr>
          <p:nvPr>
            <p:ph type="title" idx="2" hasCustomPrompt="1"/>
          </p:nvPr>
        </p:nvSpPr>
        <p:spPr>
          <a:xfrm>
            <a:off x="3775200" y="935475"/>
            <a:ext cx="1593600" cy="141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9" name="Google Shape;749;p21"/>
          <p:cNvSpPr txBox="1">
            <a:spLocks noGrp="1"/>
          </p:cNvSpPr>
          <p:nvPr>
            <p:ph type="subTitle" idx="1"/>
          </p:nvPr>
        </p:nvSpPr>
        <p:spPr>
          <a:xfrm>
            <a:off x="2522100" y="3796400"/>
            <a:ext cx="4099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0" name="Google Shape;750;p21"/>
          <p:cNvSpPr/>
          <p:nvPr/>
        </p:nvSpPr>
        <p:spPr>
          <a:xfrm rot="-900520">
            <a:off x="-2140877" y="-896369"/>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rot="-900491">
            <a:off x="7229969" y="1458392"/>
            <a:ext cx="7442161" cy="7442161"/>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21"/>
          <p:cNvGrpSpPr/>
          <p:nvPr/>
        </p:nvGrpSpPr>
        <p:grpSpPr>
          <a:xfrm rot="-5400000">
            <a:off x="7642413" y="84000"/>
            <a:ext cx="561450" cy="1320050"/>
            <a:chOff x="1968125" y="4153700"/>
            <a:chExt cx="561450" cy="1320050"/>
          </a:xfrm>
        </p:grpSpPr>
        <p:sp>
          <p:nvSpPr>
            <p:cNvPr id="753" name="Google Shape;753;p21"/>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1"/>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1"/>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1"/>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1"/>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1"/>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1"/>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1"/>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1"/>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1"/>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1"/>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1"/>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1"/>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1"/>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1"/>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1"/>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1"/>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1"/>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1"/>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1"/>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1"/>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1"/>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1"/>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1"/>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1"/>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1"/>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gradFill>
          <a:gsLst>
            <a:gs pos="0">
              <a:schemeClr val="dk2"/>
            </a:gs>
            <a:gs pos="100000">
              <a:schemeClr val="lt2"/>
            </a:gs>
          </a:gsLst>
          <a:lin ang="13500032" scaled="0"/>
        </a:gradFill>
        <a:effectLst/>
      </p:bgPr>
    </p:bg>
    <p:spTree>
      <p:nvGrpSpPr>
        <p:cNvPr id="1" name="Shape 785"/>
        <p:cNvGrpSpPr/>
        <p:nvPr/>
      </p:nvGrpSpPr>
      <p:grpSpPr>
        <a:xfrm>
          <a:off x="0" y="0"/>
          <a:ext cx="0" cy="0"/>
          <a:chOff x="0" y="0"/>
          <a:chExt cx="0" cy="0"/>
        </a:xfrm>
      </p:grpSpPr>
      <p:sp>
        <p:nvSpPr>
          <p:cNvPr id="786" name="Google Shape;786;p22"/>
          <p:cNvSpPr txBox="1">
            <a:spLocks noGrp="1"/>
          </p:cNvSpPr>
          <p:nvPr>
            <p:ph type="title"/>
          </p:nvPr>
        </p:nvSpPr>
        <p:spPr>
          <a:xfrm>
            <a:off x="720000" y="539500"/>
            <a:ext cx="7704000" cy="61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7" name="Google Shape;787;p22"/>
          <p:cNvSpPr txBox="1">
            <a:spLocks noGrp="1"/>
          </p:cNvSpPr>
          <p:nvPr>
            <p:ph type="title" idx="2"/>
          </p:nvPr>
        </p:nvSpPr>
        <p:spPr>
          <a:xfrm>
            <a:off x="937700" y="33189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8" name="Google Shape;788;p22"/>
          <p:cNvSpPr txBox="1">
            <a:spLocks noGrp="1"/>
          </p:cNvSpPr>
          <p:nvPr>
            <p:ph type="subTitle" idx="1"/>
          </p:nvPr>
        </p:nvSpPr>
        <p:spPr>
          <a:xfrm>
            <a:off x="937700" y="3636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9" name="Google Shape;789;p22"/>
          <p:cNvSpPr txBox="1">
            <a:spLocks noGrp="1"/>
          </p:cNvSpPr>
          <p:nvPr>
            <p:ph type="title" idx="3"/>
          </p:nvPr>
        </p:nvSpPr>
        <p:spPr>
          <a:xfrm>
            <a:off x="3484419" y="33189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0" name="Google Shape;790;p22"/>
          <p:cNvSpPr txBox="1">
            <a:spLocks noGrp="1"/>
          </p:cNvSpPr>
          <p:nvPr>
            <p:ph type="subTitle" idx="4"/>
          </p:nvPr>
        </p:nvSpPr>
        <p:spPr>
          <a:xfrm>
            <a:off x="3484421" y="3636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1" name="Google Shape;791;p22"/>
          <p:cNvSpPr txBox="1">
            <a:spLocks noGrp="1"/>
          </p:cNvSpPr>
          <p:nvPr>
            <p:ph type="title" idx="5"/>
          </p:nvPr>
        </p:nvSpPr>
        <p:spPr>
          <a:xfrm>
            <a:off x="6031146" y="33189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2" name="Google Shape;792;p22"/>
          <p:cNvSpPr txBox="1">
            <a:spLocks noGrp="1"/>
          </p:cNvSpPr>
          <p:nvPr>
            <p:ph type="subTitle" idx="6"/>
          </p:nvPr>
        </p:nvSpPr>
        <p:spPr>
          <a:xfrm>
            <a:off x="6031149" y="36369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93" name="Google Shape;793;p22"/>
          <p:cNvGrpSpPr/>
          <p:nvPr/>
        </p:nvGrpSpPr>
        <p:grpSpPr>
          <a:xfrm rot="-5400000">
            <a:off x="307525" y="-182425"/>
            <a:ext cx="561450" cy="1320050"/>
            <a:chOff x="1968125" y="4153700"/>
            <a:chExt cx="561450" cy="1320050"/>
          </a:xfrm>
        </p:grpSpPr>
        <p:sp>
          <p:nvSpPr>
            <p:cNvPr id="794" name="Google Shape;794;p22"/>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2"/>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2"/>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2"/>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2"/>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2"/>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2"/>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2"/>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2"/>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2"/>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2"/>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2"/>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2"/>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2"/>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2"/>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2"/>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2"/>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2"/>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2"/>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2"/>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2"/>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2"/>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2"/>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2"/>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22"/>
          <p:cNvGrpSpPr/>
          <p:nvPr/>
        </p:nvGrpSpPr>
        <p:grpSpPr>
          <a:xfrm rot="-5400000">
            <a:off x="8345950" y="4326000"/>
            <a:ext cx="561450" cy="1320050"/>
            <a:chOff x="1968125" y="4153700"/>
            <a:chExt cx="561450" cy="1320050"/>
          </a:xfrm>
        </p:grpSpPr>
        <p:sp>
          <p:nvSpPr>
            <p:cNvPr id="827" name="Google Shape;827;p22"/>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2"/>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2"/>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2"/>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2"/>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2"/>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2"/>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2"/>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2"/>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2"/>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2"/>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2"/>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2"/>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2"/>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2"/>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2"/>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22"/>
          <p:cNvSpPr/>
          <p:nvPr/>
        </p:nvSpPr>
        <p:spPr>
          <a:xfrm rot="8423951">
            <a:off x="6673718" y="-3553624"/>
            <a:ext cx="4396213" cy="4396213"/>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2"/>
          <p:cNvSpPr/>
          <p:nvPr/>
        </p:nvSpPr>
        <p:spPr>
          <a:xfrm rot="8423951">
            <a:off x="-3944232" y="2635976"/>
            <a:ext cx="4396213" cy="4396213"/>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gradFill>
          <a:gsLst>
            <a:gs pos="0">
              <a:schemeClr val="dk2"/>
            </a:gs>
            <a:gs pos="100000">
              <a:schemeClr val="lt2"/>
            </a:gs>
          </a:gsLst>
          <a:lin ang="13500032" scaled="0"/>
        </a:gradFill>
        <a:effectLst/>
      </p:bgPr>
    </p:bg>
    <p:spTree>
      <p:nvGrpSpPr>
        <p:cNvPr id="1" name="Shape 1017"/>
        <p:cNvGrpSpPr/>
        <p:nvPr/>
      </p:nvGrpSpPr>
      <p:grpSpPr>
        <a:xfrm>
          <a:off x="0" y="0"/>
          <a:ext cx="0" cy="0"/>
          <a:chOff x="0" y="0"/>
          <a:chExt cx="0" cy="0"/>
        </a:xfrm>
      </p:grpSpPr>
      <p:sp>
        <p:nvSpPr>
          <p:cNvPr id="1018" name="Google Shape;1018;p25"/>
          <p:cNvSpPr txBox="1">
            <a:spLocks noGrp="1"/>
          </p:cNvSpPr>
          <p:nvPr>
            <p:ph type="title"/>
          </p:nvPr>
        </p:nvSpPr>
        <p:spPr>
          <a:xfrm>
            <a:off x="720000" y="539500"/>
            <a:ext cx="77040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9" name="Google Shape;1019;p25"/>
          <p:cNvSpPr txBox="1">
            <a:spLocks noGrp="1"/>
          </p:cNvSpPr>
          <p:nvPr>
            <p:ph type="title" idx="2"/>
          </p:nvPr>
        </p:nvSpPr>
        <p:spPr>
          <a:xfrm>
            <a:off x="1101175"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0" name="Google Shape;1020;p25"/>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1" name="Google Shape;1021;p25"/>
          <p:cNvSpPr txBox="1">
            <a:spLocks noGrp="1"/>
          </p:cNvSpPr>
          <p:nvPr>
            <p:ph type="title" idx="3"/>
          </p:nvPr>
        </p:nvSpPr>
        <p:spPr>
          <a:xfrm>
            <a:off x="3578948"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2" name="Google Shape;1022;p25"/>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3" name="Google Shape;1023;p25"/>
          <p:cNvSpPr txBox="1">
            <a:spLocks noGrp="1"/>
          </p:cNvSpPr>
          <p:nvPr>
            <p:ph type="title" idx="5"/>
          </p:nvPr>
        </p:nvSpPr>
        <p:spPr>
          <a:xfrm>
            <a:off x="1101175"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4" name="Google Shape;1024;p25"/>
          <p:cNvSpPr txBox="1">
            <a:spLocks noGrp="1"/>
          </p:cNvSpPr>
          <p:nvPr>
            <p:ph type="subTitle" idx="6"/>
          </p:nvPr>
        </p:nvSpPr>
        <p:spPr>
          <a:xfrm>
            <a:off x="1101175"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5" name="Google Shape;1025;p25"/>
          <p:cNvSpPr txBox="1">
            <a:spLocks noGrp="1"/>
          </p:cNvSpPr>
          <p:nvPr>
            <p:ph type="title" idx="7"/>
          </p:nvPr>
        </p:nvSpPr>
        <p:spPr>
          <a:xfrm>
            <a:off x="3578948"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6" name="Google Shape;1026;p25"/>
          <p:cNvSpPr txBox="1">
            <a:spLocks noGrp="1"/>
          </p:cNvSpPr>
          <p:nvPr>
            <p:ph type="subTitle" idx="8"/>
          </p:nvPr>
        </p:nvSpPr>
        <p:spPr>
          <a:xfrm>
            <a:off x="3578948"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7" name="Google Shape;1027;p25"/>
          <p:cNvSpPr txBox="1">
            <a:spLocks noGrp="1"/>
          </p:cNvSpPr>
          <p:nvPr>
            <p:ph type="title" idx="9"/>
          </p:nvPr>
        </p:nvSpPr>
        <p:spPr>
          <a:xfrm>
            <a:off x="6056727" y="16828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8" name="Google Shape;1028;p25"/>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9" name="Google Shape;1029;p25"/>
          <p:cNvSpPr txBox="1">
            <a:spLocks noGrp="1"/>
          </p:cNvSpPr>
          <p:nvPr>
            <p:ph type="title" idx="14"/>
          </p:nvPr>
        </p:nvSpPr>
        <p:spPr>
          <a:xfrm>
            <a:off x="6056727" y="31162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0" name="Google Shape;1030;p25"/>
          <p:cNvSpPr txBox="1">
            <a:spLocks noGrp="1"/>
          </p:cNvSpPr>
          <p:nvPr>
            <p:ph type="subTitle" idx="15"/>
          </p:nvPr>
        </p:nvSpPr>
        <p:spPr>
          <a:xfrm>
            <a:off x="6056727" y="3702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1" name="Google Shape;1031;p25"/>
          <p:cNvSpPr/>
          <p:nvPr/>
        </p:nvSpPr>
        <p:spPr>
          <a:xfrm>
            <a:off x="-3978847" y="-1803210"/>
            <a:ext cx="5310000" cy="53100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5"/>
          <p:cNvSpPr/>
          <p:nvPr/>
        </p:nvSpPr>
        <p:spPr>
          <a:xfrm>
            <a:off x="8185553" y="-3388985"/>
            <a:ext cx="5310000" cy="53100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 name="Google Shape;1033;p25"/>
          <p:cNvGrpSpPr/>
          <p:nvPr/>
        </p:nvGrpSpPr>
        <p:grpSpPr>
          <a:xfrm>
            <a:off x="8430763" y="3643950"/>
            <a:ext cx="561450" cy="1320050"/>
            <a:chOff x="1968125" y="4153700"/>
            <a:chExt cx="561450" cy="1320050"/>
          </a:xfrm>
        </p:grpSpPr>
        <p:sp>
          <p:nvSpPr>
            <p:cNvPr id="1034" name="Google Shape;1034;p25"/>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5"/>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5"/>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5"/>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5"/>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5"/>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5"/>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5"/>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ackground">
    <p:bg>
      <p:bgPr>
        <a:gradFill>
          <a:gsLst>
            <a:gs pos="0">
              <a:schemeClr val="dk2"/>
            </a:gs>
            <a:gs pos="100000">
              <a:schemeClr val="lt2"/>
            </a:gs>
          </a:gsLst>
          <a:lin ang="18900044" scaled="0"/>
        </a:gradFill>
        <a:effectLst/>
      </p:bgPr>
    </p:bg>
    <p:spTree>
      <p:nvGrpSpPr>
        <p:cNvPr id="1" name="Shape 1145"/>
        <p:cNvGrpSpPr/>
        <p:nvPr/>
      </p:nvGrpSpPr>
      <p:grpSpPr>
        <a:xfrm>
          <a:off x="0" y="0"/>
          <a:ext cx="0" cy="0"/>
          <a:chOff x="0" y="0"/>
          <a:chExt cx="0" cy="0"/>
        </a:xfrm>
      </p:grpSpPr>
      <p:sp>
        <p:nvSpPr>
          <p:cNvPr id="1146" name="Google Shape;1146;p28"/>
          <p:cNvSpPr/>
          <p:nvPr/>
        </p:nvSpPr>
        <p:spPr>
          <a:xfrm>
            <a:off x="-1139675" y="1228350"/>
            <a:ext cx="2127900" cy="21279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5765300" y="2033550"/>
            <a:ext cx="4524600" cy="45246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dk2"/>
            </a:gs>
            <a:gs pos="100000">
              <a:schemeClr val="lt2"/>
            </a:gs>
          </a:gsLst>
          <a:lin ang="8099331" scaled="0"/>
        </a:gradFill>
        <a:effectLst/>
      </p:bgPr>
    </p:bg>
    <p:spTree>
      <p:nvGrpSpPr>
        <p:cNvPr id="1" name="Shape 1148"/>
        <p:cNvGrpSpPr/>
        <p:nvPr/>
      </p:nvGrpSpPr>
      <p:grpSpPr>
        <a:xfrm>
          <a:off x="0" y="0"/>
          <a:ext cx="0" cy="0"/>
          <a:chOff x="0" y="0"/>
          <a:chExt cx="0" cy="0"/>
        </a:xfrm>
      </p:grpSpPr>
      <p:sp>
        <p:nvSpPr>
          <p:cNvPr id="1149" name="Google Shape;1149;p29"/>
          <p:cNvSpPr/>
          <p:nvPr/>
        </p:nvSpPr>
        <p:spPr>
          <a:xfrm>
            <a:off x="-724800" y="-1188625"/>
            <a:ext cx="2127900" cy="21279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9"/>
          <p:cNvSpPr/>
          <p:nvPr/>
        </p:nvSpPr>
        <p:spPr>
          <a:xfrm>
            <a:off x="2446050" y="4608575"/>
            <a:ext cx="4524600" cy="45246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gradFill>
          <a:gsLst>
            <a:gs pos="0">
              <a:schemeClr val="dk2"/>
            </a:gs>
            <a:gs pos="100000">
              <a:schemeClr val="lt2"/>
            </a:gs>
          </a:gsLst>
          <a:lin ang="8099331" scaled="0"/>
        </a:gradFill>
        <a:effectLst/>
      </p:bgPr>
    </p:bg>
    <p:spTree>
      <p:nvGrpSpPr>
        <p:cNvPr id="1" name="Shape 119"/>
        <p:cNvGrpSpPr/>
        <p:nvPr/>
      </p:nvGrpSpPr>
      <p:grpSpPr>
        <a:xfrm>
          <a:off x="0" y="0"/>
          <a:ext cx="0" cy="0"/>
          <a:chOff x="0" y="0"/>
          <a:chExt cx="0" cy="0"/>
        </a:xfrm>
      </p:grpSpPr>
      <p:sp>
        <p:nvSpPr>
          <p:cNvPr id="120" name="Google Shape;120;p4"/>
          <p:cNvSpPr txBox="1">
            <a:spLocks noGrp="1"/>
          </p:cNvSpPr>
          <p:nvPr>
            <p:ph type="title"/>
          </p:nvPr>
        </p:nvSpPr>
        <p:spPr>
          <a:xfrm>
            <a:off x="2547900" y="539500"/>
            <a:ext cx="4048200" cy="58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4"/>
          <p:cNvSpPr txBox="1">
            <a:spLocks noGrp="1"/>
          </p:cNvSpPr>
          <p:nvPr>
            <p:ph type="body" idx="1"/>
          </p:nvPr>
        </p:nvSpPr>
        <p:spPr>
          <a:xfrm>
            <a:off x="720000" y="1215750"/>
            <a:ext cx="7704000" cy="32976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AutoNum type="arabicPeriod"/>
              <a:defRPr sz="11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
        <p:nvSpPr>
          <p:cNvPr id="122" name="Google Shape;122;p4"/>
          <p:cNvSpPr/>
          <p:nvPr/>
        </p:nvSpPr>
        <p:spPr>
          <a:xfrm>
            <a:off x="6578675" y="-2365950"/>
            <a:ext cx="3510900" cy="35109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chemeClr val="dk2"/>
            </a:gs>
            <a:gs pos="100000">
              <a:schemeClr val="lt2"/>
            </a:gs>
          </a:gsLst>
          <a:lin ang="18900044" scaled="0"/>
        </a:gradFill>
        <a:effectLst/>
      </p:bgPr>
    </p:bg>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720000" y="539500"/>
            <a:ext cx="7704000" cy="64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5"/>
          <p:cNvSpPr txBox="1">
            <a:spLocks noGrp="1"/>
          </p:cNvSpPr>
          <p:nvPr>
            <p:ph type="title" idx="2"/>
          </p:nvPr>
        </p:nvSpPr>
        <p:spPr>
          <a:xfrm>
            <a:off x="1596700" y="3897272"/>
            <a:ext cx="2742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5"/>
          <p:cNvSpPr txBox="1">
            <a:spLocks noGrp="1"/>
          </p:cNvSpPr>
          <p:nvPr>
            <p:ph type="title" idx="3"/>
          </p:nvPr>
        </p:nvSpPr>
        <p:spPr>
          <a:xfrm>
            <a:off x="4804747" y="3897272"/>
            <a:ext cx="2742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5"/>
          <p:cNvSpPr txBox="1">
            <a:spLocks noGrp="1"/>
          </p:cNvSpPr>
          <p:nvPr>
            <p:ph type="subTitle" idx="1"/>
          </p:nvPr>
        </p:nvSpPr>
        <p:spPr>
          <a:xfrm>
            <a:off x="4923249" y="3083624"/>
            <a:ext cx="2505600" cy="8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8" name="Google Shape;128;p5"/>
          <p:cNvSpPr txBox="1">
            <a:spLocks noGrp="1"/>
          </p:cNvSpPr>
          <p:nvPr>
            <p:ph type="subTitle" idx="4"/>
          </p:nvPr>
        </p:nvSpPr>
        <p:spPr>
          <a:xfrm>
            <a:off x="1715375" y="3083624"/>
            <a:ext cx="2505600" cy="8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9" name="Google Shape;129;p5"/>
          <p:cNvSpPr txBox="1">
            <a:spLocks noGrp="1"/>
          </p:cNvSpPr>
          <p:nvPr>
            <p:ph type="title" idx="5" hasCustomPrompt="1"/>
          </p:nvPr>
        </p:nvSpPr>
        <p:spPr>
          <a:xfrm>
            <a:off x="2147675" y="1722025"/>
            <a:ext cx="1641000" cy="11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30" name="Google Shape;130;p5"/>
          <p:cNvSpPr txBox="1">
            <a:spLocks noGrp="1"/>
          </p:cNvSpPr>
          <p:nvPr>
            <p:ph type="title" idx="6" hasCustomPrompt="1"/>
          </p:nvPr>
        </p:nvSpPr>
        <p:spPr>
          <a:xfrm>
            <a:off x="5355552" y="1718700"/>
            <a:ext cx="1641000" cy="11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31" name="Google Shape;131;p5"/>
          <p:cNvSpPr/>
          <p:nvPr/>
        </p:nvSpPr>
        <p:spPr>
          <a:xfrm rot="-900520">
            <a:off x="-3352652" y="893456"/>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900520">
            <a:off x="7435448" y="-2996419"/>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5"/>
          <p:cNvGrpSpPr/>
          <p:nvPr/>
        </p:nvGrpSpPr>
        <p:grpSpPr>
          <a:xfrm rot="16200000">
            <a:off x="8039685" y="4053833"/>
            <a:ext cx="561450" cy="1320050"/>
            <a:chOff x="1968125" y="4153700"/>
            <a:chExt cx="561450" cy="1320050"/>
          </a:xfrm>
        </p:grpSpPr>
        <p:sp>
          <p:nvSpPr>
            <p:cNvPr id="134" name="Google Shape;134;p5"/>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chemeClr val="dk2"/>
            </a:gs>
            <a:gs pos="100000">
              <a:schemeClr val="lt2"/>
            </a:gs>
          </a:gsLst>
          <a:lin ang="2700006" scaled="0"/>
        </a:gradFill>
        <a:effectLst/>
      </p:bgPr>
    </p:bg>
    <p:spTree>
      <p:nvGrpSpPr>
        <p:cNvPr id="1" name="Shape 166"/>
        <p:cNvGrpSpPr/>
        <p:nvPr/>
      </p:nvGrpSpPr>
      <p:grpSpPr>
        <a:xfrm>
          <a:off x="0" y="0"/>
          <a:ext cx="0" cy="0"/>
          <a:chOff x="0" y="0"/>
          <a:chExt cx="0" cy="0"/>
        </a:xfrm>
      </p:grpSpPr>
      <p:sp>
        <p:nvSpPr>
          <p:cNvPr id="167" name="Google Shape;167;p6"/>
          <p:cNvSpPr/>
          <p:nvPr/>
        </p:nvSpPr>
        <p:spPr>
          <a:xfrm rot="10800000">
            <a:off x="-1151174" y="-3281574"/>
            <a:ext cx="4070700" cy="40707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rot="-5400000">
            <a:off x="8470275" y="1349900"/>
            <a:ext cx="3880200" cy="38802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6"/>
          <p:cNvGrpSpPr/>
          <p:nvPr/>
        </p:nvGrpSpPr>
        <p:grpSpPr>
          <a:xfrm rot="-5400000">
            <a:off x="8061825" y="-238975"/>
            <a:ext cx="561450" cy="1320050"/>
            <a:chOff x="1968125" y="4153700"/>
            <a:chExt cx="561450" cy="1320050"/>
          </a:xfrm>
        </p:grpSpPr>
        <p:sp>
          <p:nvSpPr>
            <p:cNvPr id="170" name="Google Shape;170;p6"/>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6"/>
          <p:cNvSpPr/>
          <p:nvPr/>
        </p:nvSpPr>
        <p:spPr>
          <a:xfrm rot="-899637">
            <a:off x="-1915227" y="4297547"/>
            <a:ext cx="3151706" cy="3153734"/>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txBox="1">
            <a:spLocks noGrp="1"/>
          </p:cNvSpPr>
          <p:nvPr>
            <p:ph type="title"/>
          </p:nvPr>
        </p:nvSpPr>
        <p:spPr>
          <a:xfrm>
            <a:off x="720000" y="539500"/>
            <a:ext cx="77040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Slide Number Placeholder 1">
            <a:extLst>
              <a:ext uri="{FF2B5EF4-FFF2-40B4-BE49-F238E27FC236}">
                <a16:creationId xmlns:a16="http://schemas.microsoft.com/office/drawing/2014/main" id="{FA521689-1BD2-C24D-A718-534A9C2297E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04"/>
        <p:cNvGrpSpPr/>
        <p:nvPr/>
      </p:nvGrpSpPr>
      <p:grpSpPr>
        <a:xfrm>
          <a:off x="0" y="0"/>
          <a:ext cx="0" cy="0"/>
          <a:chOff x="0" y="0"/>
          <a:chExt cx="0" cy="0"/>
        </a:xfrm>
      </p:grpSpPr>
      <p:sp>
        <p:nvSpPr>
          <p:cNvPr id="205" name="Google Shape;205;p7"/>
          <p:cNvSpPr txBox="1">
            <a:spLocks noGrp="1"/>
          </p:cNvSpPr>
          <p:nvPr>
            <p:ph type="body" idx="1"/>
          </p:nvPr>
        </p:nvSpPr>
        <p:spPr>
          <a:xfrm>
            <a:off x="3704188" y="1491375"/>
            <a:ext cx="3895800" cy="311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06" name="Google Shape;206;p7"/>
          <p:cNvSpPr txBox="1">
            <a:spLocks noGrp="1"/>
          </p:cNvSpPr>
          <p:nvPr>
            <p:ph type="title"/>
          </p:nvPr>
        </p:nvSpPr>
        <p:spPr>
          <a:xfrm>
            <a:off x="720000" y="539500"/>
            <a:ext cx="7710900" cy="61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7" name="Google Shape;207;p7"/>
          <p:cNvGrpSpPr/>
          <p:nvPr/>
        </p:nvGrpSpPr>
        <p:grpSpPr>
          <a:xfrm rot="-5400000">
            <a:off x="791100" y="3667825"/>
            <a:ext cx="561450" cy="1320050"/>
            <a:chOff x="1968125" y="4153700"/>
            <a:chExt cx="561450" cy="1320050"/>
          </a:xfrm>
        </p:grpSpPr>
        <p:sp>
          <p:nvSpPr>
            <p:cNvPr id="208" name="Google Shape;208;p7"/>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p:nvPr/>
        </p:nvSpPr>
        <p:spPr>
          <a:xfrm rot="-900468">
            <a:off x="8304038" y="354349"/>
            <a:ext cx="3218377" cy="3218377"/>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chemeClr val="dk2"/>
            </a:gs>
            <a:gs pos="100000">
              <a:schemeClr val="lt2"/>
            </a:gs>
          </a:gsLst>
          <a:lin ang="13500032" scaled="0"/>
        </a:gradFill>
        <a:effectLst/>
      </p:bgPr>
    </p:bg>
    <p:spTree>
      <p:nvGrpSpPr>
        <p:cNvPr id="1" name="Shape 381"/>
        <p:cNvGrpSpPr/>
        <p:nvPr/>
      </p:nvGrpSpPr>
      <p:grpSpPr>
        <a:xfrm>
          <a:off x="0" y="0"/>
          <a:ext cx="0" cy="0"/>
          <a:chOff x="0" y="0"/>
          <a:chExt cx="0" cy="0"/>
        </a:xfrm>
      </p:grpSpPr>
      <p:sp>
        <p:nvSpPr>
          <p:cNvPr id="382" name="Google Shape;382;p10"/>
          <p:cNvSpPr txBox="1">
            <a:spLocks noGrp="1"/>
          </p:cNvSpPr>
          <p:nvPr>
            <p:ph type="title"/>
          </p:nvPr>
        </p:nvSpPr>
        <p:spPr>
          <a:xfrm>
            <a:off x="720000" y="539500"/>
            <a:ext cx="3013800" cy="1033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83"/>
        <p:cNvGrpSpPr/>
        <p:nvPr/>
      </p:nvGrpSpPr>
      <p:grpSpPr>
        <a:xfrm>
          <a:off x="0" y="0"/>
          <a:ext cx="0" cy="0"/>
          <a:chOff x="0" y="0"/>
          <a:chExt cx="0" cy="0"/>
        </a:xfrm>
      </p:grpSpPr>
      <p:sp>
        <p:nvSpPr>
          <p:cNvPr id="384" name="Google Shape;384;p11"/>
          <p:cNvSpPr txBox="1">
            <a:spLocks noGrp="1"/>
          </p:cNvSpPr>
          <p:nvPr>
            <p:ph type="title" hasCustomPrompt="1"/>
          </p:nvPr>
        </p:nvSpPr>
        <p:spPr>
          <a:xfrm>
            <a:off x="1005000" y="1406600"/>
            <a:ext cx="7134000" cy="1680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5" name="Google Shape;385;p11"/>
          <p:cNvSpPr txBox="1">
            <a:spLocks noGrp="1"/>
          </p:cNvSpPr>
          <p:nvPr>
            <p:ph type="subTitle" idx="1"/>
          </p:nvPr>
        </p:nvSpPr>
        <p:spPr>
          <a:xfrm>
            <a:off x="1284000" y="323980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386" name="Google Shape;386;p11"/>
          <p:cNvSpPr/>
          <p:nvPr/>
        </p:nvSpPr>
        <p:spPr>
          <a:xfrm rot="-900402">
            <a:off x="7220753" y="3436490"/>
            <a:ext cx="5309891" cy="5309891"/>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rot="-900402">
            <a:off x="-951697" y="-4374010"/>
            <a:ext cx="5309891" cy="5309891"/>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11"/>
          <p:cNvGrpSpPr/>
          <p:nvPr/>
        </p:nvGrpSpPr>
        <p:grpSpPr>
          <a:xfrm>
            <a:off x="8301650" y="312600"/>
            <a:ext cx="561450" cy="1320050"/>
            <a:chOff x="1968125" y="4153700"/>
            <a:chExt cx="561450" cy="1320050"/>
          </a:xfrm>
        </p:grpSpPr>
        <p:sp>
          <p:nvSpPr>
            <p:cNvPr id="389" name="Google Shape;389;p11"/>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1"/>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11"/>
          <p:cNvSpPr/>
          <p:nvPr/>
        </p:nvSpPr>
        <p:spPr>
          <a:xfrm rot="-900343">
            <a:off x="-6464661" y="2384255"/>
            <a:ext cx="7719122" cy="7719122"/>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11"/>
          <p:cNvGrpSpPr/>
          <p:nvPr/>
        </p:nvGrpSpPr>
        <p:grpSpPr>
          <a:xfrm rot="-5400000">
            <a:off x="2110400" y="3948550"/>
            <a:ext cx="561450" cy="1320050"/>
            <a:chOff x="1968125" y="4153700"/>
            <a:chExt cx="561450" cy="1320050"/>
          </a:xfrm>
        </p:grpSpPr>
        <p:sp>
          <p:nvSpPr>
            <p:cNvPr id="423" name="Google Shape;423;p11"/>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 only 1">
    <p:bg>
      <p:bgPr>
        <a:gradFill>
          <a:gsLst>
            <a:gs pos="0">
              <a:schemeClr val="dk2"/>
            </a:gs>
            <a:gs pos="100000">
              <a:schemeClr val="lt2"/>
            </a:gs>
          </a:gsLst>
          <a:lin ang="2700006" scaled="0"/>
        </a:gradFill>
        <a:effectLst/>
      </p:bgPr>
    </p:bg>
    <p:spTree>
      <p:nvGrpSpPr>
        <p:cNvPr id="1" name="Shape 456"/>
        <p:cNvGrpSpPr/>
        <p:nvPr/>
      </p:nvGrpSpPr>
      <p:grpSpPr>
        <a:xfrm>
          <a:off x="0" y="0"/>
          <a:ext cx="0" cy="0"/>
          <a:chOff x="0" y="0"/>
          <a:chExt cx="0" cy="0"/>
        </a:xfrm>
      </p:grpSpPr>
      <p:sp>
        <p:nvSpPr>
          <p:cNvPr id="457" name="Google Shape;457;p13"/>
          <p:cNvSpPr txBox="1">
            <a:spLocks noGrp="1"/>
          </p:cNvSpPr>
          <p:nvPr>
            <p:ph type="title"/>
          </p:nvPr>
        </p:nvSpPr>
        <p:spPr>
          <a:xfrm>
            <a:off x="720000" y="539500"/>
            <a:ext cx="77040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8" name="Google Shape;458;p13"/>
          <p:cNvSpPr/>
          <p:nvPr/>
        </p:nvSpPr>
        <p:spPr>
          <a:xfrm>
            <a:off x="-724800" y="-1188625"/>
            <a:ext cx="2127900" cy="21279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6611775" y="-1586600"/>
            <a:ext cx="2127900" cy="21279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2446050" y="4608575"/>
            <a:ext cx="4524600" cy="45246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gradFill>
          <a:gsLst>
            <a:gs pos="0">
              <a:schemeClr val="dk2"/>
            </a:gs>
            <a:gs pos="100000">
              <a:schemeClr val="lt2"/>
            </a:gs>
          </a:gsLst>
          <a:lin ang="18900044" scaled="0"/>
        </a:gradFill>
        <a:effectLst/>
      </p:bgPr>
    </p:bg>
    <p:spTree>
      <p:nvGrpSpPr>
        <p:cNvPr id="1" name="Shape 592"/>
        <p:cNvGrpSpPr/>
        <p:nvPr/>
      </p:nvGrpSpPr>
      <p:grpSpPr>
        <a:xfrm>
          <a:off x="0" y="0"/>
          <a:ext cx="0" cy="0"/>
          <a:chOff x="0" y="0"/>
          <a:chExt cx="0" cy="0"/>
        </a:xfrm>
      </p:grpSpPr>
      <p:sp>
        <p:nvSpPr>
          <p:cNvPr id="593" name="Google Shape;593;p17"/>
          <p:cNvSpPr txBox="1">
            <a:spLocks noGrp="1"/>
          </p:cNvSpPr>
          <p:nvPr>
            <p:ph type="title"/>
          </p:nvPr>
        </p:nvSpPr>
        <p:spPr>
          <a:xfrm>
            <a:off x="5591175" y="1722450"/>
            <a:ext cx="2839800" cy="615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4" name="Google Shape;594;p17"/>
          <p:cNvSpPr txBox="1">
            <a:spLocks noGrp="1"/>
          </p:cNvSpPr>
          <p:nvPr>
            <p:ph type="subTitle" idx="1"/>
          </p:nvPr>
        </p:nvSpPr>
        <p:spPr>
          <a:xfrm>
            <a:off x="5591175" y="2340750"/>
            <a:ext cx="2839800" cy="108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5" name="Google Shape;595;p17"/>
          <p:cNvSpPr/>
          <p:nvPr/>
        </p:nvSpPr>
        <p:spPr>
          <a:xfrm>
            <a:off x="5771975" y="-3186600"/>
            <a:ext cx="4582500" cy="45825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17"/>
          <p:cNvGrpSpPr/>
          <p:nvPr/>
        </p:nvGrpSpPr>
        <p:grpSpPr>
          <a:xfrm rot="-5400000">
            <a:off x="7731505" y="3820287"/>
            <a:ext cx="561450" cy="1320050"/>
            <a:chOff x="1968125" y="4153700"/>
            <a:chExt cx="561450" cy="1320050"/>
          </a:xfrm>
        </p:grpSpPr>
        <p:sp>
          <p:nvSpPr>
            <p:cNvPr id="597" name="Google Shape;597;p17"/>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7"/>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7"/>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7"/>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7"/>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7"/>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7"/>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a:ea typeface="Bebas Neue"/>
                <a:cs typeface="Bebas Neue"/>
                <a:sym typeface="Bebas Neue"/>
              </a:defRPr>
            </a:lvl1pPr>
            <a:lvl2pPr lvl="1" algn="r">
              <a:buNone/>
              <a:defRPr sz="1300">
                <a:solidFill>
                  <a:schemeClr val="dk2"/>
                </a:solidFill>
                <a:latin typeface="Bebas Neue"/>
                <a:ea typeface="Bebas Neue"/>
                <a:cs typeface="Bebas Neue"/>
                <a:sym typeface="Bebas Neue"/>
              </a:defRPr>
            </a:lvl2pPr>
            <a:lvl3pPr lvl="2" algn="r">
              <a:buNone/>
              <a:defRPr sz="1300">
                <a:solidFill>
                  <a:schemeClr val="dk2"/>
                </a:solidFill>
                <a:latin typeface="Bebas Neue"/>
                <a:ea typeface="Bebas Neue"/>
                <a:cs typeface="Bebas Neue"/>
                <a:sym typeface="Bebas Neue"/>
              </a:defRPr>
            </a:lvl3pPr>
            <a:lvl4pPr lvl="3" algn="r">
              <a:buNone/>
              <a:defRPr sz="1300">
                <a:solidFill>
                  <a:schemeClr val="dk2"/>
                </a:solidFill>
                <a:latin typeface="Bebas Neue"/>
                <a:ea typeface="Bebas Neue"/>
                <a:cs typeface="Bebas Neue"/>
                <a:sym typeface="Bebas Neue"/>
              </a:defRPr>
            </a:lvl4pPr>
            <a:lvl5pPr lvl="4" algn="r">
              <a:buNone/>
              <a:defRPr sz="1300">
                <a:solidFill>
                  <a:schemeClr val="dk2"/>
                </a:solidFill>
                <a:latin typeface="Bebas Neue"/>
                <a:ea typeface="Bebas Neue"/>
                <a:cs typeface="Bebas Neue"/>
                <a:sym typeface="Bebas Neue"/>
              </a:defRPr>
            </a:lvl5pPr>
            <a:lvl6pPr lvl="5" algn="r">
              <a:buNone/>
              <a:defRPr sz="1300">
                <a:solidFill>
                  <a:schemeClr val="dk2"/>
                </a:solidFill>
                <a:latin typeface="Bebas Neue"/>
                <a:ea typeface="Bebas Neue"/>
                <a:cs typeface="Bebas Neue"/>
                <a:sym typeface="Bebas Neue"/>
              </a:defRPr>
            </a:lvl6pPr>
            <a:lvl7pPr lvl="6" algn="r">
              <a:buNone/>
              <a:defRPr sz="1300">
                <a:solidFill>
                  <a:schemeClr val="dk2"/>
                </a:solidFill>
                <a:latin typeface="Bebas Neue"/>
                <a:ea typeface="Bebas Neue"/>
                <a:cs typeface="Bebas Neue"/>
                <a:sym typeface="Bebas Neue"/>
              </a:defRPr>
            </a:lvl7pPr>
            <a:lvl8pPr lvl="7" algn="r">
              <a:buNone/>
              <a:defRPr sz="1300">
                <a:solidFill>
                  <a:schemeClr val="dk2"/>
                </a:solidFill>
                <a:latin typeface="Bebas Neue"/>
                <a:ea typeface="Bebas Neue"/>
                <a:cs typeface="Bebas Neue"/>
                <a:sym typeface="Bebas Neue"/>
              </a:defRPr>
            </a:lvl8pPr>
            <a:lvl9pPr lvl="8" algn="r">
              <a:buNone/>
              <a:defRPr sz="13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9" r:id="rId8"/>
    <p:sldLayoutId id="2147483663" r:id="rId9"/>
    <p:sldLayoutId id="2147483666" r:id="rId10"/>
    <p:sldLayoutId id="2147483667" r:id="rId11"/>
    <p:sldLayoutId id="2147483668" r:id="rId12"/>
    <p:sldLayoutId id="2147483671" r:id="rId13"/>
    <p:sldLayoutId id="2147483674"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1203;p35">
            <a:extLst>
              <a:ext uri="{FF2B5EF4-FFF2-40B4-BE49-F238E27FC236}">
                <a16:creationId xmlns:a16="http://schemas.microsoft.com/office/drawing/2014/main" id="{81D7B789-423C-7C4E-96FB-E25CC8409FBE}"/>
              </a:ext>
            </a:extLst>
          </p:cNvPr>
          <p:cNvSpPr/>
          <p:nvPr/>
        </p:nvSpPr>
        <p:spPr>
          <a:xfrm rot="-900402">
            <a:off x="-3665188" y="3749457"/>
            <a:ext cx="5309891" cy="5309891"/>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cture containing text, holding, person, hand&#10;&#10;Description automatically generated">
            <a:extLst>
              <a:ext uri="{FF2B5EF4-FFF2-40B4-BE49-F238E27FC236}">
                <a16:creationId xmlns:a16="http://schemas.microsoft.com/office/drawing/2014/main" id="{66AEE0A5-4B6D-BF4F-86C9-F77990CCFEB3}"/>
              </a:ext>
            </a:extLst>
          </p:cNvPr>
          <p:cNvPicPr>
            <a:picLocks noChangeAspect="1"/>
          </p:cNvPicPr>
          <p:nvPr/>
        </p:nvPicPr>
        <p:blipFill>
          <a:blip r:embed="rId3"/>
          <a:stretch>
            <a:fillRect/>
          </a:stretch>
        </p:blipFill>
        <p:spPr>
          <a:xfrm>
            <a:off x="6391389" y="1063545"/>
            <a:ext cx="5819924" cy="5143500"/>
          </a:xfrm>
          <a:prstGeom prst="rect">
            <a:avLst/>
          </a:prstGeom>
        </p:spPr>
      </p:pic>
      <p:sp>
        <p:nvSpPr>
          <p:cNvPr id="5" name="Google Shape;1160;p32">
            <a:extLst>
              <a:ext uri="{FF2B5EF4-FFF2-40B4-BE49-F238E27FC236}">
                <a16:creationId xmlns:a16="http://schemas.microsoft.com/office/drawing/2014/main" id="{79201740-939C-524A-B847-8D59AF1CC681}"/>
              </a:ext>
            </a:extLst>
          </p:cNvPr>
          <p:cNvSpPr txBox="1">
            <a:spLocks/>
          </p:cNvSpPr>
          <p:nvPr/>
        </p:nvSpPr>
        <p:spPr>
          <a:xfrm>
            <a:off x="2581636" y="806882"/>
            <a:ext cx="3764839" cy="212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8000" dirty="0">
                <a:solidFill>
                  <a:schemeClr val="lt1"/>
                </a:solidFill>
              </a:rPr>
              <a:t>HADER</a:t>
            </a:r>
          </a:p>
        </p:txBody>
      </p:sp>
      <p:sp>
        <p:nvSpPr>
          <p:cNvPr id="6" name="Google Shape;1161;p32">
            <a:extLst>
              <a:ext uri="{FF2B5EF4-FFF2-40B4-BE49-F238E27FC236}">
                <a16:creationId xmlns:a16="http://schemas.microsoft.com/office/drawing/2014/main" id="{9966446C-0ADE-4548-8402-C06DD65F9338}"/>
              </a:ext>
            </a:extLst>
          </p:cNvPr>
          <p:cNvSpPr txBox="1">
            <a:spLocks/>
          </p:cNvSpPr>
          <p:nvPr/>
        </p:nvSpPr>
        <p:spPr>
          <a:xfrm>
            <a:off x="2441598" y="2190401"/>
            <a:ext cx="4044915"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naheim"/>
              <a:buAutoNum type="arabicPeriod"/>
              <a:defRPr sz="1100" b="0" i="0" u="none" strike="noStrike" cap="none">
                <a:solidFill>
                  <a:schemeClr val="dk1"/>
                </a:solidFill>
                <a:latin typeface="Anaheim"/>
                <a:ea typeface="Anaheim"/>
                <a:cs typeface="Anaheim"/>
                <a:sym typeface="Anaheim"/>
              </a:defRPr>
            </a:lvl1pPr>
            <a:lvl2pPr marL="914400" marR="0" lvl="1" indent="-304800" algn="l" rtl="0">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Anaheim"/>
                <a:ea typeface="Anaheim"/>
                <a:cs typeface="Anaheim"/>
                <a:sym typeface="Anaheim"/>
              </a:defRPr>
            </a:lvl2pPr>
            <a:lvl3pPr marL="1371600" marR="0" lvl="2" indent="-304800" algn="l" rtl="0">
              <a:lnSpc>
                <a:spcPct val="115000"/>
              </a:lnSpc>
              <a:spcBef>
                <a:spcPts val="1600"/>
              </a:spcBef>
              <a:spcAft>
                <a:spcPts val="0"/>
              </a:spcAft>
              <a:buClr>
                <a:schemeClr val="dk1"/>
              </a:buClr>
              <a:buSzPts val="1200"/>
              <a:buFont typeface="Roboto Condensed Light"/>
              <a:buAutoNum type="romanLcPeriod"/>
              <a:defRPr sz="1400" b="0" i="0" u="none" strike="noStrike" cap="none">
                <a:solidFill>
                  <a:schemeClr val="dk1"/>
                </a:solidFill>
                <a:latin typeface="Anaheim"/>
                <a:ea typeface="Anaheim"/>
                <a:cs typeface="Anaheim"/>
                <a:sym typeface="Anaheim"/>
              </a:defRPr>
            </a:lvl3pPr>
            <a:lvl4pPr marL="1828800" marR="0" lvl="3" indent="-304800" algn="l" rtl="0">
              <a:lnSpc>
                <a:spcPct val="115000"/>
              </a:lnSpc>
              <a:spcBef>
                <a:spcPts val="1600"/>
              </a:spcBef>
              <a:spcAft>
                <a:spcPts val="0"/>
              </a:spcAft>
              <a:buClr>
                <a:schemeClr val="dk1"/>
              </a:buClr>
              <a:buSzPts val="1200"/>
              <a:buFont typeface="Roboto Condensed Light"/>
              <a:buAutoNum type="arabicPeriod"/>
              <a:defRPr sz="1400" b="0" i="0" u="none" strike="noStrike" cap="none">
                <a:solidFill>
                  <a:schemeClr val="dk1"/>
                </a:solidFill>
                <a:latin typeface="Anaheim"/>
                <a:ea typeface="Anaheim"/>
                <a:cs typeface="Anaheim"/>
                <a:sym typeface="Anaheim"/>
              </a:defRPr>
            </a:lvl4pPr>
            <a:lvl5pPr marL="2286000" marR="0" lvl="4" indent="-304800" algn="l" rtl="0">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Anaheim"/>
                <a:ea typeface="Anaheim"/>
                <a:cs typeface="Anaheim"/>
                <a:sym typeface="Anaheim"/>
              </a:defRPr>
            </a:lvl5pPr>
            <a:lvl6pPr marL="2743200" marR="0" lvl="5" indent="-304800" algn="l" rtl="0">
              <a:lnSpc>
                <a:spcPct val="115000"/>
              </a:lnSpc>
              <a:spcBef>
                <a:spcPts val="1600"/>
              </a:spcBef>
              <a:spcAft>
                <a:spcPts val="0"/>
              </a:spcAft>
              <a:buClr>
                <a:schemeClr val="dk1"/>
              </a:buClr>
              <a:buSzPts val="1200"/>
              <a:buFont typeface="Roboto Condensed Light"/>
              <a:buAutoNum type="romanLcPeriod"/>
              <a:defRPr sz="1400" b="0" i="0" u="none" strike="noStrike" cap="none">
                <a:solidFill>
                  <a:schemeClr val="dk1"/>
                </a:solidFill>
                <a:latin typeface="Anaheim"/>
                <a:ea typeface="Anaheim"/>
                <a:cs typeface="Anaheim"/>
                <a:sym typeface="Anaheim"/>
              </a:defRPr>
            </a:lvl6pPr>
            <a:lvl7pPr marL="3200400" marR="0" lvl="6" indent="-304800" algn="l" rtl="0">
              <a:lnSpc>
                <a:spcPct val="115000"/>
              </a:lnSpc>
              <a:spcBef>
                <a:spcPts val="1600"/>
              </a:spcBef>
              <a:spcAft>
                <a:spcPts val="0"/>
              </a:spcAft>
              <a:buClr>
                <a:schemeClr val="dk1"/>
              </a:buClr>
              <a:buSzPts val="1200"/>
              <a:buFont typeface="Roboto Condensed Light"/>
              <a:buAutoNum type="arabicPeriod"/>
              <a:defRPr sz="1400" b="0" i="0" u="none" strike="noStrike" cap="none">
                <a:solidFill>
                  <a:schemeClr val="dk1"/>
                </a:solidFill>
                <a:latin typeface="Anaheim"/>
                <a:ea typeface="Anaheim"/>
                <a:cs typeface="Anaheim"/>
                <a:sym typeface="Anaheim"/>
              </a:defRPr>
            </a:lvl7pPr>
            <a:lvl8pPr marL="3657600" marR="0" lvl="7" indent="-304800" algn="l" rtl="0">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Anaheim"/>
                <a:ea typeface="Anaheim"/>
                <a:cs typeface="Anaheim"/>
                <a:sym typeface="Anaheim"/>
              </a:defRPr>
            </a:lvl8pPr>
            <a:lvl9pPr marL="4114800" marR="0" lvl="8" indent="-304800" algn="l" rtl="0">
              <a:lnSpc>
                <a:spcPct val="115000"/>
              </a:lnSpc>
              <a:spcBef>
                <a:spcPts val="1600"/>
              </a:spcBef>
              <a:spcAft>
                <a:spcPts val="1600"/>
              </a:spcAft>
              <a:buClr>
                <a:schemeClr val="dk1"/>
              </a:buClr>
              <a:buSzPts val="1200"/>
              <a:buFont typeface="Roboto Condensed Light"/>
              <a:buAutoNum type="romanLcPeriod"/>
              <a:defRPr sz="1400" b="0" i="0" u="none" strike="noStrike" cap="none">
                <a:solidFill>
                  <a:schemeClr val="dk1"/>
                </a:solidFill>
                <a:latin typeface="Anaheim"/>
                <a:ea typeface="Anaheim"/>
                <a:cs typeface="Anaheim"/>
                <a:sym typeface="Anaheim"/>
              </a:defRPr>
            </a:lvl9pPr>
          </a:lstStyle>
          <a:p>
            <a:pPr marL="0" indent="0" algn="ctr">
              <a:buFont typeface="Anaheim"/>
              <a:buNone/>
            </a:pPr>
            <a:r>
              <a:rPr lang="en-US" sz="3200" dirty="0"/>
              <a:t>Senior Project Proposal</a:t>
            </a:r>
          </a:p>
        </p:txBody>
      </p:sp>
      <p:sp>
        <p:nvSpPr>
          <p:cNvPr id="7" name="Google Shape;148;p32">
            <a:extLst>
              <a:ext uri="{FF2B5EF4-FFF2-40B4-BE49-F238E27FC236}">
                <a16:creationId xmlns:a16="http://schemas.microsoft.com/office/drawing/2014/main" id="{FC9F4061-DA15-F144-AAA3-4AD127DFDF7D}"/>
              </a:ext>
            </a:extLst>
          </p:cNvPr>
          <p:cNvSpPr txBox="1">
            <a:spLocks/>
          </p:cNvSpPr>
          <p:nvPr/>
        </p:nvSpPr>
        <p:spPr>
          <a:xfrm>
            <a:off x="3306222" y="2853521"/>
            <a:ext cx="2315667" cy="18844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9pPr>
          </a:lstStyle>
          <a:p>
            <a:pPr marL="0" indent="0"/>
            <a:r>
              <a:rPr lang="en-US" sz="1200" b="1" dirty="0">
                <a:solidFill>
                  <a:schemeClr val="dk1"/>
                </a:solidFill>
              </a:rPr>
              <a:t>Presented by:</a:t>
            </a:r>
          </a:p>
          <a:p>
            <a:pPr marL="0" indent="0"/>
            <a:r>
              <a:rPr lang="en-US" sz="1200" dirty="0">
                <a:solidFill>
                  <a:schemeClr val="dk1"/>
                </a:solidFill>
              </a:rPr>
              <a:t>Shahad </a:t>
            </a:r>
            <a:r>
              <a:rPr lang="en-US" sz="1200" dirty="0" err="1">
                <a:solidFill>
                  <a:schemeClr val="dk1"/>
                </a:solidFill>
              </a:rPr>
              <a:t>ALTamimi</a:t>
            </a:r>
            <a:r>
              <a:rPr lang="ar-SA" sz="1200" dirty="0">
                <a:solidFill>
                  <a:schemeClr val="dk1"/>
                </a:solidFill>
              </a:rPr>
              <a:t> </a:t>
            </a:r>
            <a:r>
              <a:rPr lang="en-US" sz="1200" dirty="0">
                <a:solidFill>
                  <a:schemeClr val="dk1"/>
                </a:solidFill>
              </a:rPr>
              <a:t> - 2170001466</a:t>
            </a:r>
          </a:p>
          <a:p>
            <a:pPr marL="0" indent="0"/>
            <a:r>
              <a:rPr lang="en-US" sz="1200" dirty="0">
                <a:solidFill>
                  <a:schemeClr val="dk1"/>
                </a:solidFill>
              </a:rPr>
              <a:t>Lamia </a:t>
            </a:r>
            <a:r>
              <a:rPr lang="en-US" sz="1200" dirty="0" err="1">
                <a:solidFill>
                  <a:schemeClr val="dk1"/>
                </a:solidFill>
              </a:rPr>
              <a:t>AlHammad</a:t>
            </a:r>
            <a:r>
              <a:rPr lang="en-US" sz="1200" dirty="0">
                <a:solidFill>
                  <a:schemeClr val="dk1"/>
                </a:solidFill>
              </a:rPr>
              <a:t> – 2180001345</a:t>
            </a:r>
          </a:p>
          <a:p>
            <a:pPr marL="0" indent="0"/>
            <a:r>
              <a:rPr lang="en-US" sz="1200" dirty="0" err="1">
                <a:solidFill>
                  <a:schemeClr val="dk1"/>
                </a:solidFill>
              </a:rPr>
              <a:t>Deemah</a:t>
            </a:r>
            <a:r>
              <a:rPr lang="en-US" sz="1200" dirty="0">
                <a:solidFill>
                  <a:schemeClr val="dk1"/>
                </a:solidFill>
              </a:rPr>
              <a:t> </a:t>
            </a:r>
            <a:r>
              <a:rPr lang="en-US" sz="1200" dirty="0" err="1">
                <a:solidFill>
                  <a:schemeClr val="dk1"/>
                </a:solidFill>
              </a:rPr>
              <a:t>AlRushood</a:t>
            </a:r>
            <a:r>
              <a:rPr lang="en-US" sz="1200" dirty="0">
                <a:solidFill>
                  <a:schemeClr val="dk1"/>
                </a:solidFill>
              </a:rPr>
              <a:t> - 2180000066</a:t>
            </a:r>
          </a:p>
          <a:p>
            <a:pPr marL="0" indent="0"/>
            <a:r>
              <a:rPr lang="en-US" sz="1200" dirty="0" err="1">
                <a:solidFill>
                  <a:schemeClr val="dk1"/>
                </a:solidFill>
              </a:rPr>
              <a:t>Danah</a:t>
            </a:r>
            <a:r>
              <a:rPr lang="en-US" sz="1200" dirty="0">
                <a:solidFill>
                  <a:schemeClr val="dk1"/>
                </a:solidFill>
              </a:rPr>
              <a:t> </a:t>
            </a:r>
            <a:r>
              <a:rPr lang="en-US" sz="1200" dirty="0" err="1">
                <a:solidFill>
                  <a:schemeClr val="dk1"/>
                </a:solidFill>
              </a:rPr>
              <a:t>AlDosari</a:t>
            </a:r>
            <a:r>
              <a:rPr lang="en-US" sz="1200" dirty="0">
                <a:solidFill>
                  <a:schemeClr val="dk1"/>
                </a:solidFill>
              </a:rPr>
              <a:t> - 2180005949</a:t>
            </a:r>
          </a:p>
          <a:p>
            <a:pPr marL="0" indent="0"/>
            <a:r>
              <a:rPr lang="en-US" sz="1200" dirty="0">
                <a:solidFill>
                  <a:schemeClr val="dk1"/>
                </a:solidFill>
              </a:rPr>
              <a:t>Hajar </a:t>
            </a:r>
            <a:r>
              <a:rPr lang="en-US" sz="1200" dirty="0" err="1">
                <a:solidFill>
                  <a:schemeClr val="dk1"/>
                </a:solidFill>
              </a:rPr>
              <a:t>AlGahtani</a:t>
            </a:r>
            <a:r>
              <a:rPr lang="en-US" sz="1200" dirty="0">
                <a:solidFill>
                  <a:schemeClr val="dk1"/>
                </a:solidFill>
              </a:rPr>
              <a:t> - 2160003136</a:t>
            </a:r>
          </a:p>
          <a:p>
            <a:pPr marL="0" indent="0"/>
            <a:endParaRPr lang="en-US" sz="1200" dirty="0">
              <a:solidFill>
                <a:schemeClr val="dk1"/>
              </a:solidFill>
            </a:endParaRPr>
          </a:p>
          <a:p>
            <a:pPr marL="0" indent="0"/>
            <a:r>
              <a:rPr lang="en-US" sz="1200" b="1" dirty="0">
                <a:solidFill>
                  <a:schemeClr val="dk1"/>
                </a:solidFill>
              </a:rPr>
              <a:t>Project Supervisor:</a:t>
            </a:r>
          </a:p>
          <a:p>
            <a:pPr marL="0" indent="0"/>
            <a:r>
              <a:rPr lang="en-US" sz="1200" dirty="0">
                <a:solidFill>
                  <a:schemeClr val="dk1"/>
                </a:solidFill>
              </a:rPr>
              <a:t>Ms. </a:t>
            </a:r>
            <a:r>
              <a:rPr lang="en-US" sz="1200" dirty="0" err="1">
                <a:solidFill>
                  <a:schemeClr val="dk1"/>
                </a:solidFill>
              </a:rPr>
              <a:t>Asiya</a:t>
            </a:r>
            <a:r>
              <a:rPr lang="en-US" sz="1200" dirty="0">
                <a:solidFill>
                  <a:schemeClr val="dk1"/>
                </a:solidFill>
              </a:rPr>
              <a:t> Abdus Salam</a:t>
            </a:r>
          </a:p>
        </p:txBody>
      </p:sp>
      <p:grpSp>
        <p:nvGrpSpPr>
          <p:cNvPr id="10" name="Google Shape;47;p2">
            <a:extLst>
              <a:ext uri="{FF2B5EF4-FFF2-40B4-BE49-F238E27FC236}">
                <a16:creationId xmlns:a16="http://schemas.microsoft.com/office/drawing/2014/main" id="{04B7E8A7-117D-4C42-864C-A78FE0300E16}"/>
              </a:ext>
            </a:extLst>
          </p:cNvPr>
          <p:cNvGrpSpPr/>
          <p:nvPr/>
        </p:nvGrpSpPr>
        <p:grpSpPr>
          <a:xfrm rot="5400000">
            <a:off x="7977194" y="-140815"/>
            <a:ext cx="561450" cy="1320050"/>
            <a:chOff x="1968125" y="4153700"/>
            <a:chExt cx="561450" cy="1320050"/>
          </a:xfrm>
        </p:grpSpPr>
        <p:sp>
          <p:nvSpPr>
            <p:cNvPr id="11" name="Google Shape;48;p2">
              <a:extLst>
                <a:ext uri="{FF2B5EF4-FFF2-40B4-BE49-F238E27FC236}">
                  <a16:creationId xmlns:a16="http://schemas.microsoft.com/office/drawing/2014/main" id="{A23906D7-3E12-6F41-B485-98EB4808C1F6}"/>
                </a:ext>
              </a:extLst>
            </p:cNvPr>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p2">
              <a:extLst>
                <a:ext uri="{FF2B5EF4-FFF2-40B4-BE49-F238E27FC236}">
                  <a16:creationId xmlns:a16="http://schemas.microsoft.com/office/drawing/2014/main" id="{76271395-CA17-7944-8FB4-D7DBE73C4E86}"/>
                </a:ext>
              </a:extLst>
            </p:cNvPr>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p2">
              <a:extLst>
                <a:ext uri="{FF2B5EF4-FFF2-40B4-BE49-F238E27FC236}">
                  <a16:creationId xmlns:a16="http://schemas.microsoft.com/office/drawing/2014/main" id="{881860C8-68D7-EE49-9FA7-31454D2EF704}"/>
                </a:ext>
              </a:extLst>
            </p:cNvPr>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p2">
              <a:extLst>
                <a:ext uri="{FF2B5EF4-FFF2-40B4-BE49-F238E27FC236}">
                  <a16:creationId xmlns:a16="http://schemas.microsoft.com/office/drawing/2014/main" id="{83DA8E5A-A9FB-B047-824A-89176400D1D4}"/>
                </a:ext>
              </a:extLst>
            </p:cNvPr>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2;p2">
              <a:extLst>
                <a:ext uri="{FF2B5EF4-FFF2-40B4-BE49-F238E27FC236}">
                  <a16:creationId xmlns:a16="http://schemas.microsoft.com/office/drawing/2014/main" id="{5D4BD4C9-2E4D-D74D-B9A3-116F191E96BD}"/>
                </a:ext>
              </a:extLst>
            </p:cNvPr>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3;p2">
              <a:extLst>
                <a:ext uri="{FF2B5EF4-FFF2-40B4-BE49-F238E27FC236}">
                  <a16:creationId xmlns:a16="http://schemas.microsoft.com/office/drawing/2014/main" id="{CD4CD30A-A420-BC49-88C8-D4934C7996EA}"/>
                </a:ext>
              </a:extLst>
            </p:cNvPr>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p2">
              <a:extLst>
                <a:ext uri="{FF2B5EF4-FFF2-40B4-BE49-F238E27FC236}">
                  <a16:creationId xmlns:a16="http://schemas.microsoft.com/office/drawing/2014/main" id="{DBE33341-E520-DC41-B7F5-A1E3BBC92824}"/>
                </a:ext>
              </a:extLst>
            </p:cNvPr>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5;p2">
              <a:extLst>
                <a:ext uri="{FF2B5EF4-FFF2-40B4-BE49-F238E27FC236}">
                  <a16:creationId xmlns:a16="http://schemas.microsoft.com/office/drawing/2014/main" id="{AD51767C-683A-C14E-8689-B8FC32CA6B30}"/>
                </a:ext>
              </a:extLst>
            </p:cNvPr>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p2">
              <a:extLst>
                <a:ext uri="{FF2B5EF4-FFF2-40B4-BE49-F238E27FC236}">
                  <a16:creationId xmlns:a16="http://schemas.microsoft.com/office/drawing/2014/main" id="{BE4BCC20-89EC-904C-B8C7-225EF3BABC4E}"/>
                </a:ext>
              </a:extLst>
            </p:cNvPr>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p2">
              <a:extLst>
                <a:ext uri="{FF2B5EF4-FFF2-40B4-BE49-F238E27FC236}">
                  <a16:creationId xmlns:a16="http://schemas.microsoft.com/office/drawing/2014/main" id="{09717A5E-4525-EC42-ABF6-93ADACC3C983}"/>
                </a:ext>
              </a:extLst>
            </p:cNvPr>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p2">
              <a:extLst>
                <a:ext uri="{FF2B5EF4-FFF2-40B4-BE49-F238E27FC236}">
                  <a16:creationId xmlns:a16="http://schemas.microsoft.com/office/drawing/2014/main" id="{975E5E33-1D08-4048-8160-49B6A97813FC}"/>
                </a:ext>
              </a:extLst>
            </p:cNvPr>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p2">
              <a:extLst>
                <a:ext uri="{FF2B5EF4-FFF2-40B4-BE49-F238E27FC236}">
                  <a16:creationId xmlns:a16="http://schemas.microsoft.com/office/drawing/2014/main" id="{072219CF-15EE-D442-A454-EEAD2858FFAC}"/>
                </a:ext>
              </a:extLst>
            </p:cNvPr>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p2">
              <a:extLst>
                <a:ext uri="{FF2B5EF4-FFF2-40B4-BE49-F238E27FC236}">
                  <a16:creationId xmlns:a16="http://schemas.microsoft.com/office/drawing/2014/main" id="{09556A0D-8496-C34D-A4D9-265F03303689}"/>
                </a:ext>
              </a:extLst>
            </p:cNvPr>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p2">
              <a:extLst>
                <a:ext uri="{FF2B5EF4-FFF2-40B4-BE49-F238E27FC236}">
                  <a16:creationId xmlns:a16="http://schemas.microsoft.com/office/drawing/2014/main" id="{ED16C584-C505-EB40-9091-2108B7D46B2D}"/>
                </a:ext>
              </a:extLst>
            </p:cNvPr>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p2">
              <a:extLst>
                <a:ext uri="{FF2B5EF4-FFF2-40B4-BE49-F238E27FC236}">
                  <a16:creationId xmlns:a16="http://schemas.microsoft.com/office/drawing/2014/main" id="{311C0179-98B1-5E4B-B7A6-9004AA799DF9}"/>
                </a:ext>
              </a:extLst>
            </p:cNvPr>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p2">
              <a:extLst>
                <a:ext uri="{FF2B5EF4-FFF2-40B4-BE49-F238E27FC236}">
                  <a16:creationId xmlns:a16="http://schemas.microsoft.com/office/drawing/2014/main" id="{8AA6A396-4210-344D-905E-B918EA0655C6}"/>
                </a:ext>
              </a:extLst>
            </p:cNvPr>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4;p2">
              <a:extLst>
                <a:ext uri="{FF2B5EF4-FFF2-40B4-BE49-F238E27FC236}">
                  <a16:creationId xmlns:a16="http://schemas.microsoft.com/office/drawing/2014/main" id="{C5432868-D27C-8A4B-BD67-8FBE9EB4B83E}"/>
                </a:ext>
              </a:extLst>
            </p:cNvPr>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p2">
              <a:extLst>
                <a:ext uri="{FF2B5EF4-FFF2-40B4-BE49-F238E27FC236}">
                  <a16:creationId xmlns:a16="http://schemas.microsoft.com/office/drawing/2014/main" id="{2A586A61-9FC8-254F-91A4-EE5F181BB168}"/>
                </a:ext>
              </a:extLst>
            </p:cNvPr>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p2">
              <a:extLst>
                <a:ext uri="{FF2B5EF4-FFF2-40B4-BE49-F238E27FC236}">
                  <a16:creationId xmlns:a16="http://schemas.microsoft.com/office/drawing/2014/main" id="{35E00298-401B-304F-A071-930D004025C8}"/>
                </a:ext>
              </a:extLst>
            </p:cNvPr>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p2">
              <a:extLst>
                <a:ext uri="{FF2B5EF4-FFF2-40B4-BE49-F238E27FC236}">
                  <a16:creationId xmlns:a16="http://schemas.microsoft.com/office/drawing/2014/main" id="{F701E19C-C0BD-BE46-B0D2-DECEA3D8E8AF}"/>
                </a:ext>
              </a:extLst>
            </p:cNvPr>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p2">
              <a:extLst>
                <a:ext uri="{FF2B5EF4-FFF2-40B4-BE49-F238E27FC236}">
                  <a16:creationId xmlns:a16="http://schemas.microsoft.com/office/drawing/2014/main" id="{2B0A7462-B490-0948-B5C6-C06CACD09F67}"/>
                </a:ext>
              </a:extLst>
            </p:cNvPr>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2">
              <a:extLst>
                <a:ext uri="{FF2B5EF4-FFF2-40B4-BE49-F238E27FC236}">
                  <a16:creationId xmlns:a16="http://schemas.microsoft.com/office/drawing/2014/main" id="{5B084B37-0688-1448-91D7-6AAC94AE10CD}"/>
                </a:ext>
              </a:extLst>
            </p:cNvPr>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0;p2">
              <a:extLst>
                <a:ext uri="{FF2B5EF4-FFF2-40B4-BE49-F238E27FC236}">
                  <a16:creationId xmlns:a16="http://schemas.microsoft.com/office/drawing/2014/main" id="{57794152-8AD3-444F-BE62-E3CC407946E7}"/>
                </a:ext>
              </a:extLst>
            </p:cNvPr>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1;p2">
              <a:extLst>
                <a:ext uri="{FF2B5EF4-FFF2-40B4-BE49-F238E27FC236}">
                  <a16:creationId xmlns:a16="http://schemas.microsoft.com/office/drawing/2014/main" id="{154817C8-4B5F-224B-9483-A2249841CFD1}"/>
                </a:ext>
              </a:extLst>
            </p:cNvPr>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p2">
              <a:extLst>
                <a:ext uri="{FF2B5EF4-FFF2-40B4-BE49-F238E27FC236}">
                  <a16:creationId xmlns:a16="http://schemas.microsoft.com/office/drawing/2014/main" id="{B81F82E7-1443-564A-9182-CA837836E0CE}"/>
                </a:ext>
              </a:extLst>
            </p:cNvPr>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p2">
              <a:extLst>
                <a:ext uri="{FF2B5EF4-FFF2-40B4-BE49-F238E27FC236}">
                  <a16:creationId xmlns:a16="http://schemas.microsoft.com/office/drawing/2014/main" id="{0D7C9AD8-D2B5-7E4D-B487-02B47E0F73B9}"/>
                </a:ext>
              </a:extLst>
            </p:cNvPr>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p2">
              <a:extLst>
                <a:ext uri="{FF2B5EF4-FFF2-40B4-BE49-F238E27FC236}">
                  <a16:creationId xmlns:a16="http://schemas.microsoft.com/office/drawing/2014/main" id="{E1519ADA-E4D3-0548-8180-F571580E71FC}"/>
                </a:ext>
              </a:extLst>
            </p:cNvPr>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p2">
              <a:extLst>
                <a:ext uri="{FF2B5EF4-FFF2-40B4-BE49-F238E27FC236}">
                  <a16:creationId xmlns:a16="http://schemas.microsoft.com/office/drawing/2014/main" id="{098CAFBC-96EA-FB4C-9E55-8F00AD40BA68}"/>
                </a:ext>
              </a:extLst>
            </p:cNvPr>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6;p2">
              <a:extLst>
                <a:ext uri="{FF2B5EF4-FFF2-40B4-BE49-F238E27FC236}">
                  <a16:creationId xmlns:a16="http://schemas.microsoft.com/office/drawing/2014/main" id="{038E14CD-8D91-FE40-8015-E43C09BCAA82}"/>
                </a:ext>
              </a:extLst>
            </p:cNvPr>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p2">
              <a:extLst>
                <a:ext uri="{FF2B5EF4-FFF2-40B4-BE49-F238E27FC236}">
                  <a16:creationId xmlns:a16="http://schemas.microsoft.com/office/drawing/2014/main" id="{6C7EE0F7-FE1A-4C47-929C-4F8789E96983}"/>
                </a:ext>
              </a:extLst>
            </p:cNvPr>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p2">
              <a:extLst>
                <a:ext uri="{FF2B5EF4-FFF2-40B4-BE49-F238E27FC236}">
                  <a16:creationId xmlns:a16="http://schemas.microsoft.com/office/drawing/2014/main" id="{564970F0-D23C-9949-B5E5-B7ED4AF431A4}"/>
                </a:ext>
              </a:extLst>
            </p:cNvPr>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p2">
              <a:extLst>
                <a:ext uri="{FF2B5EF4-FFF2-40B4-BE49-F238E27FC236}">
                  <a16:creationId xmlns:a16="http://schemas.microsoft.com/office/drawing/2014/main" id="{3DB9B102-4E72-504C-B8AA-FC0EE2BEE772}"/>
                </a:ext>
              </a:extLst>
            </p:cNvPr>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Picture 4" descr="https://lh6.googleusercontent.com/fg6pIhzljYaN0ZkezgCmvl-tvsj8O3lPstOSGV-WUCmWgJmX0J7BupFqKaAI9B8VT_tQ-eGtvR89V5lY028bvCxejgsV4fu4PTjuwLdgUsT5DcdbiYE8rAG62xCKPhCNPaHeNSauwj0rdnOYSw">
            <a:extLst>
              <a:ext uri="{FF2B5EF4-FFF2-40B4-BE49-F238E27FC236}">
                <a16:creationId xmlns:a16="http://schemas.microsoft.com/office/drawing/2014/main" id="{C61F8115-22D8-594F-A62A-3DF94FAB1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 y="-80524"/>
            <a:ext cx="1745077" cy="1332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630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1"/>
          <p:cNvSpPr txBox="1">
            <a:spLocks noGrp="1"/>
          </p:cNvSpPr>
          <p:nvPr>
            <p:ph type="title"/>
          </p:nvPr>
        </p:nvSpPr>
        <p:spPr>
          <a:xfrm>
            <a:off x="727651" y="569078"/>
            <a:ext cx="7704000" cy="593400"/>
          </a:xfrm>
          <a:prstGeom prst="rect">
            <a:avLst/>
          </a:prstGeom>
        </p:spPr>
        <p:txBody>
          <a:bodyPr spcFirstLastPara="1" wrap="square" lIns="91425" tIns="91425" rIns="91425" bIns="91425" anchor="t" anchorCtr="0">
            <a:noAutofit/>
          </a:bodyPr>
          <a:lstStyle/>
          <a:p>
            <a:pPr lvl="0"/>
            <a:r>
              <a:rPr lang="en-GB" sz="2400" dirty="0"/>
              <a:t>Software Project Management Plan (SPMP)</a:t>
            </a:r>
            <a:br>
              <a:rPr lang="en-GB" sz="2400" dirty="0"/>
            </a:br>
            <a:endParaRPr sz="2400" dirty="0"/>
          </a:p>
        </p:txBody>
      </p:sp>
      <p:sp>
        <p:nvSpPr>
          <p:cNvPr id="1391" name="Google Shape;1391;p51"/>
          <p:cNvSpPr txBox="1"/>
          <p:nvPr/>
        </p:nvSpPr>
        <p:spPr>
          <a:xfrm>
            <a:off x="1245262" y="2096530"/>
            <a:ext cx="1592415" cy="451939"/>
          </a:xfrm>
          <a:prstGeom prst="rect">
            <a:avLst/>
          </a:prstGeom>
          <a:noFill/>
          <a:ln>
            <a:noFill/>
          </a:ln>
        </p:spPr>
        <p:txBody>
          <a:bodyPr spcFirstLastPara="1" wrap="square" lIns="91425" tIns="91425" rIns="91425" bIns="91425" anchor="t" anchorCtr="0">
            <a:noAutofit/>
          </a:bodyPr>
          <a:lstStyle/>
          <a:p>
            <a:pPr algn="ctr"/>
            <a:r>
              <a:rPr lang="en-US" sz="1800" dirty="0">
                <a:solidFill>
                  <a:schemeClr val="tx1"/>
                </a:solidFill>
                <a:ea typeface="Fira Sans Extra Condensed Medium"/>
                <a:cs typeface="Fira Sans Extra Condensed Medium"/>
                <a:sym typeface="Fira Sans Extra Condensed Medium"/>
              </a:rPr>
              <a:t>Schedule Allocation</a:t>
            </a:r>
          </a:p>
          <a:p>
            <a:pPr lvl="0" algn="ctr"/>
            <a:endParaRPr sz="1800" b="1" dirty="0">
              <a:solidFill>
                <a:schemeClr val="dk1"/>
              </a:solidFill>
              <a:latin typeface="Raleway"/>
              <a:ea typeface="Raleway"/>
              <a:cs typeface="Raleway"/>
              <a:sym typeface="Raleway"/>
            </a:endParaRPr>
          </a:p>
        </p:txBody>
      </p:sp>
      <p:sp>
        <p:nvSpPr>
          <p:cNvPr id="1392" name="Google Shape;1392;p51"/>
          <p:cNvSpPr txBox="1"/>
          <p:nvPr/>
        </p:nvSpPr>
        <p:spPr>
          <a:xfrm>
            <a:off x="3772400" y="3333702"/>
            <a:ext cx="1592415" cy="451939"/>
          </a:xfrm>
          <a:prstGeom prst="rect">
            <a:avLst/>
          </a:prstGeom>
          <a:noFill/>
          <a:ln>
            <a:noFill/>
          </a:ln>
        </p:spPr>
        <p:txBody>
          <a:bodyPr spcFirstLastPara="1" wrap="square" lIns="91425" tIns="91425" rIns="91425" bIns="91425" anchor="t" anchorCtr="0">
            <a:noAutofit/>
          </a:bodyPr>
          <a:lstStyle/>
          <a:p>
            <a:pPr algn="ctr"/>
            <a:r>
              <a:rPr lang="en-US" sz="1800" dirty="0">
                <a:solidFill>
                  <a:schemeClr val="bg1"/>
                </a:solidFill>
                <a:ea typeface="Fira Sans Extra Condensed Medium"/>
                <a:cs typeface="Fira Sans Extra Condensed Medium"/>
                <a:sym typeface="Fira Sans Extra Condensed Medium"/>
              </a:rPr>
              <a:t>Resources Acquisition</a:t>
            </a:r>
          </a:p>
          <a:p>
            <a:pPr lvl="0" algn="ctr"/>
            <a:endParaRPr lang="en-US" sz="1800" b="1" dirty="0">
              <a:solidFill>
                <a:schemeClr val="bg1"/>
              </a:solidFill>
              <a:latin typeface="Raleway"/>
              <a:ea typeface="Raleway"/>
              <a:cs typeface="Raleway"/>
              <a:sym typeface="Raleway"/>
            </a:endParaRPr>
          </a:p>
        </p:txBody>
      </p:sp>
      <p:sp>
        <p:nvSpPr>
          <p:cNvPr id="1393" name="Google Shape;1393;p51"/>
          <p:cNvSpPr txBox="1"/>
          <p:nvPr/>
        </p:nvSpPr>
        <p:spPr>
          <a:xfrm>
            <a:off x="5927971" y="2031030"/>
            <a:ext cx="2000937" cy="451939"/>
          </a:xfrm>
          <a:prstGeom prst="rect">
            <a:avLst/>
          </a:prstGeom>
          <a:noFill/>
          <a:ln>
            <a:noFill/>
          </a:ln>
        </p:spPr>
        <p:txBody>
          <a:bodyPr spcFirstLastPara="1" wrap="square" lIns="91425" tIns="91425" rIns="91425" bIns="91425" anchor="t" anchorCtr="0">
            <a:noAutofit/>
          </a:bodyPr>
          <a:lstStyle/>
          <a:p>
            <a:pPr algn="ctr"/>
            <a:r>
              <a:rPr lang="en-US" sz="1800" dirty="0">
                <a:solidFill>
                  <a:schemeClr val="bg1"/>
                </a:solidFill>
                <a:ea typeface="Fira Sans Extra Condensed Medium"/>
                <a:cs typeface="Fira Sans Extra Condensed Medium"/>
                <a:sym typeface="Fira Sans Extra Condensed Medium"/>
              </a:rPr>
              <a:t>Process </a:t>
            </a:r>
            <a:endParaRPr lang="ar-SA" sz="1800" dirty="0">
              <a:solidFill>
                <a:schemeClr val="bg1"/>
              </a:solidFill>
              <a:ea typeface="Fira Sans Extra Condensed Medium"/>
              <a:cs typeface="Fira Sans Extra Condensed Medium"/>
              <a:sym typeface="Fira Sans Extra Condensed Medium"/>
            </a:endParaRPr>
          </a:p>
          <a:p>
            <a:pPr algn="ctr"/>
            <a:r>
              <a:rPr lang="en-US" sz="1800" dirty="0">
                <a:solidFill>
                  <a:schemeClr val="bg1"/>
                </a:solidFill>
                <a:ea typeface="Fira Sans Extra Condensed Medium"/>
                <a:cs typeface="Fira Sans Extra Condensed Medium"/>
                <a:sym typeface="Fira Sans Extra Condensed Medium"/>
              </a:rPr>
              <a:t>Model</a:t>
            </a:r>
          </a:p>
          <a:p>
            <a:pPr algn="ctr"/>
            <a:endParaRPr lang="en-US" sz="1800" dirty="0">
              <a:solidFill>
                <a:schemeClr val="bg1"/>
              </a:solidFill>
              <a:ea typeface="Fira Sans Extra Condensed Medium"/>
              <a:cs typeface="Fira Sans Extra Condensed Medium"/>
              <a:sym typeface="Fira Sans Extra Condensed Medium"/>
            </a:endParaRPr>
          </a:p>
        </p:txBody>
      </p:sp>
      <p:sp>
        <p:nvSpPr>
          <p:cNvPr id="3" name="TextBox 2">
            <a:extLst>
              <a:ext uri="{FF2B5EF4-FFF2-40B4-BE49-F238E27FC236}">
                <a16:creationId xmlns:a16="http://schemas.microsoft.com/office/drawing/2014/main" id="{2AAD947C-B383-554E-B8A6-30D0A8A5B987}"/>
              </a:ext>
            </a:extLst>
          </p:cNvPr>
          <p:cNvSpPr txBox="1"/>
          <p:nvPr/>
        </p:nvSpPr>
        <p:spPr>
          <a:xfrm>
            <a:off x="367748" y="4820478"/>
            <a:ext cx="184731" cy="307777"/>
          </a:xfrm>
          <a:prstGeom prst="rect">
            <a:avLst/>
          </a:prstGeom>
          <a:noFill/>
        </p:spPr>
        <p:txBody>
          <a:bodyPr wrap="none" rtlCol="0">
            <a:spAutoFit/>
          </a:bodyPr>
          <a:lstStyle/>
          <a:p>
            <a:endParaRPr lang="en-SA" dirty="0"/>
          </a:p>
        </p:txBody>
      </p:sp>
      <p:sp>
        <p:nvSpPr>
          <p:cNvPr id="22" name="Google Shape;5207;p70">
            <a:extLst>
              <a:ext uri="{FF2B5EF4-FFF2-40B4-BE49-F238E27FC236}">
                <a16:creationId xmlns:a16="http://schemas.microsoft.com/office/drawing/2014/main" id="{0A82DDE1-2D48-4E4C-91E2-11D1037C3A37}"/>
              </a:ext>
            </a:extLst>
          </p:cNvPr>
          <p:cNvSpPr/>
          <p:nvPr/>
        </p:nvSpPr>
        <p:spPr>
          <a:xfrm>
            <a:off x="1350173" y="2798526"/>
            <a:ext cx="1444575" cy="1293831"/>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dirty="0"/>
          </a:p>
        </p:txBody>
      </p:sp>
      <p:pic>
        <p:nvPicPr>
          <p:cNvPr id="23" name="Graphic 22" descr="Daily calendar outline">
            <a:extLst>
              <a:ext uri="{FF2B5EF4-FFF2-40B4-BE49-F238E27FC236}">
                <a16:creationId xmlns:a16="http://schemas.microsoft.com/office/drawing/2014/main" id="{05F6A819-C044-2946-A793-22833B326A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1980" y="2988241"/>
            <a:ext cx="914400" cy="914400"/>
          </a:xfrm>
          <a:prstGeom prst="rect">
            <a:avLst/>
          </a:prstGeom>
        </p:spPr>
      </p:pic>
      <p:sp>
        <p:nvSpPr>
          <p:cNvPr id="24" name="Google Shape;5207;p70">
            <a:extLst>
              <a:ext uri="{FF2B5EF4-FFF2-40B4-BE49-F238E27FC236}">
                <a16:creationId xmlns:a16="http://schemas.microsoft.com/office/drawing/2014/main" id="{E1426B4E-5104-A349-8957-62BDB8E3DF0E}"/>
              </a:ext>
            </a:extLst>
          </p:cNvPr>
          <p:cNvSpPr/>
          <p:nvPr/>
        </p:nvSpPr>
        <p:spPr>
          <a:xfrm>
            <a:off x="6209008" y="2798526"/>
            <a:ext cx="1444575" cy="1293831"/>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lang="en-SA" dirty="0"/>
          </a:p>
        </p:txBody>
      </p:sp>
      <p:sp>
        <p:nvSpPr>
          <p:cNvPr id="25" name="Google Shape;5207;p70">
            <a:extLst>
              <a:ext uri="{FF2B5EF4-FFF2-40B4-BE49-F238E27FC236}">
                <a16:creationId xmlns:a16="http://schemas.microsoft.com/office/drawing/2014/main" id="{44F4403B-8DF2-774F-82E2-CE0CD4DAA901}"/>
              </a:ext>
            </a:extLst>
          </p:cNvPr>
          <p:cNvSpPr/>
          <p:nvPr/>
        </p:nvSpPr>
        <p:spPr>
          <a:xfrm>
            <a:off x="3864820" y="1772386"/>
            <a:ext cx="1444575" cy="1293831"/>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a:solidFill>
              <a:schemeClr val="tx1"/>
            </a:solid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lang="en-SA" dirty="0"/>
          </a:p>
        </p:txBody>
      </p:sp>
      <p:pic>
        <p:nvPicPr>
          <p:cNvPr id="26" name="Graphic 25" descr="Influencer outline">
            <a:extLst>
              <a:ext uri="{FF2B5EF4-FFF2-40B4-BE49-F238E27FC236}">
                <a16:creationId xmlns:a16="http://schemas.microsoft.com/office/drawing/2014/main" id="{8171A1EB-9920-704C-8FE9-A392F07C2C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22451" y="1931032"/>
            <a:ext cx="914400" cy="914400"/>
          </a:xfrm>
          <a:prstGeom prst="rect">
            <a:avLst/>
          </a:prstGeom>
        </p:spPr>
      </p:pic>
      <p:pic>
        <p:nvPicPr>
          <p:cNvPr id="27" name="Graphic 26" descr="Pyramid with levels outline">
            <a:extLst>
              <a:ext uri="{FF2B5EF4-FFF2-40B4-BE49-F238E27FC236}">
                <a16:creationId xmlns:a16="http://schemas.microsoft.com/office/drawing/2014/main" id="{EE707107-105E-FC43-B77A-D7F3AF4FE7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1240" y="2904212"/>
            <a:ext cx="914400" cy="914400"/>
          </a:xfrm>
          <a:prstGeom prst="rect">
            <a:avLst/>
          </a:prstGeom>
        </p:spPr>
      </p:pic>
      <p:sp>
        <p:nvSpPr>
          <p:cNvPr id="29" name="TextBox 28">
            <a:extLst>
              <a:ext uri="{FF2B5EF4-FFF2-40B4-BE49-F238E27FC236}">
                <a16:creationId xmlns:a16="http://schemas.microsoft.com/office/drawing/2014/main" id="{4246389A-88F8-384F-9021-E3AEBF4EDDB6}"/>
              </a:ext>
            </a:extLst>
          </p:cNvPr>
          <p:cNvSpPr txBox="1"/>
          <p:nvPr/>
        </p:nvSpPr>
        <p:spPr>
          <a:xfrm>
            <a:off x="0" y="4890536"/>
            <a:ext cx="667170" cy="246221"/>
          </a:xfrm>
          <a:prstGeom prst="rect">
            <a:avLst/>
          </a:prstGeom>
          <a:noFill/>
        </p:spPr>
        <p:txBody>
          <a:bodyPr wrap="none" rtlCol="0">
            <a:spAutoFit/>
          </a:bodyPr>
          <a:lstStyle/>
          <a:p>
            <a:r>
              <a:rPr lang="en-US" sz="1000" dirty="0" err="1">
                <a:solidFill>
                  <a:schemeClr val="bg1"/>
                </a:solidFill>
              </a:rPr>
              <a:t>Deemah</a:t>
            </a:r>
            <a:endParaRPr lang="en-SA" sz="1000" dirty="0">
              <a:solidFill>
                <a:schemeClr val="bg1"/>
              </a:solidFill>
            </a:endParaRPr>
          </a:p>
        </p:txBody>
      </p:sp>
      <p:sp>
        <p:nvSpPr>
          <p:cNvPr id="30" name="Slide Number Placeholder 2">
            <a:extLst>
              <a:ext uri="{FF2B5EF4-FFF2-40B4-BE49-F238E27FC236}">
                <a16:creationId xmlns:a16="http://schemas.microsoft.com/office/drawing/2014/main" id="{2C1AE1B8-B86C-1246-ACE2-FDD35A43B21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10</a:t>
            </a:fld>
            <a:endParaRPr lang="en" dirty="0"/>
          </a:p>
        </p:txBody>
      </p:sp>
    </p:spTree>
    <p:extLst>
      <p:ext uri="{BB962C8B-B14F-4D97-AF65-F5344CB8AC3E}">
        <p14:creationId xmlns:p14="http://schemas.microsoft.com/office/powerpoint/2010/main" val="394977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4B6F-C4EC-AF4D-BA05-A75677F3B0C7}"/>
              </a:ext>
            </a:extLst>
          </p:cNvPr>
          <p:cNvSpPr>
            <a:spLocks noGrp="1"/>
          </p:cNvSpPr>
          <p:nvPr>
            <p:ph type="title"/>
          </p:nvPr>
        </p:nvSpPr>
        <p:spPr>
          <a:xfrm>
            <a:off x="720002" y="138980"/>
            <a:ext cx="7704000" cy="606300"/>
          </a:xfrm>
        </p:spPr>
        <p:txBody>
          <a:bodyPr/>
          <a:lstStyle/>
          <a:p>
            <a:r>
              <a:rPr lang="en-GB" dirty="0"/>
              <a:t>Schedule Allocation</a:t>
            </a:r>
            <a:endParaRPr lang="en-SA" dirty="0"/>
          </a:p>
        </p:txBody>
      </p:sp>
      <p:sp>
        <p:nvSpPr>
          <p:cNvPr id="6" name="TextBox 5">
            <a:extLst>
              <a:ext uri="{FF2B5EF4-FFF2-40B4-BE49-F238E27FC236}">
                <a16:creationId xmlns:a16="http://schemas.microsoft.com/office/drawing/2014/main" id="{11101A86-5F6E-D14A-9474-77B07C0CF5D0}"/>
              </a:ext>
            </a:extLst>
          </p:cNvPr>
          <p:cNvSpPr txBox="1"/>
          <p:nvPr/>
        </p:nvSpPr>
        <p:spPr>
          <a:xfrm>
            <a:off x="971756" y="4822549"/>
            <a:ext cx="667170" cy="246221"/>
          </a:xfrm>
          <a:prstGeom prst="rect">
            <a:avLst/>
          </a:prstGeom>
          <a:noFill/>
        </p:spPr>
        <p:txBody>
          <a:bodyPr wrap="none" rtlCol="0">
            <a:spAutoFit/>
          </a:bodyPr>
          <a:lstStyle/>
          <a:p>
            <a:r>
              <a:rPr lang="en-US" sz="1000" dirty="0" err="1">
                <a:solidFill>
                  <a:schemeClr val="bg1"/>
                </a:solidFill>
              </a:rPr>
              <a:t>Deemah</a:t>
            </a:r>
            <a:endParaRPr lang="en-SA" sz="1000" dirty="0">
              <a:solidFill>
                <a:schemeClr val="bg1"/>
              </a:solidFill>
            </a:endParaRPr>
          </a:p>
        </p:txBody>
      </p:sp>
      <p:graphicFrame>
        <p:nvGraphicFramePr>
          <p:cNvPr id="7" name="Table 6">
            <a:extLst>
              <a:ext uri="{FF2B5EF4-FFF2-40B4-BE49-F238E27FC236}">
                <a16:creationId xmlns:a16="http://schemas.microsoft.com/office/drawing/2014/main" id="{00CB36BA-544A-AD47-AE74-0B8316E10C2A}"/>
              </a:ext>
            </a:extLst>
          </p:cNvPr>
          <p:cNvGraphicFramePr>
            <a:graphicFrameLocks noGrp="1"/>
          </p:cNvGraphicFramePr>
          <p:nvPr>
            <p:extLst>
              <p:ext uri="{D42A27DB-BD31-4B8C-83A1-F6EECF244321}">
                <p14:modId xmlns:p14="http://schemas.microsoft.com/office/powerpoint/2010/main" val="486928123"/>
              </p:ext>
            </p:extLst>
          </p:nvPr>
        </p:nvGraphicFramePr>
        <p:xfrm>
          <a:off x="694137" y="855443"/>
          <a:ext cx="7785284" cy="3880593"/>
        </p:xfrm>
        <a:graphic>
          <a:graphicData uri="http://schemas.openxmlformats.org/drawingml/2006/table">
            <a:tbl>
              <a:tblPr firstRow="1" firstCol="1">
                <a:tableStyleId>{BC89EF96-8CEA-46FF-86C4-4CE0E7609802}</a:tableStyleId>
              </a:tblPr>
              <a:tblGrid>
                <a:gridCol w="569285">
                  <a:extLst>
                    <a:ext uri="{9D8B030D-6E8A-4147-A177-3AD203B41FA5}">
                      <a16:colId xmlns:a16="http://schemas.microsoft.com/office/drawing/2014/main" val="2542504812"/>
                    </a:ext>
                  </a:extLst>
                </a:gridCol>
                <a:gridCol w="1719477">
                  <a:extLst>
                    <a:ext uri="{9D8B030D-6E8A-4147-A177-3AD203B41FA5}">
                      <a16:colId xmlns:a16="http://schemas.microsoft.com/office/drawing/2014/main" val="47928029"/>
                    </a:ext>
                  </a:extLst>
                </a:gridCol>
                <a:gridCol w="3632902">
                  <a:extLst>
                    <a:ext uri="{9D8B030D-6E8A-4147-A177-3AD203B41FA5}">
                      <a16:colId xmlns:a16="http://schemas.microsoft.com/office/drawing/2014/main" val="3795444862"/>
                    </a:ext>
                  </a:extLst>
                </a:gridCol>
                <a:gridCol w="1863620">
                  <a:extLst>
                    <a:ext uri="{9D8B030D-6E8A-4147-A177-3AD203B41FA5}">
                      <a16:colId xmlns:a16="http://schemas.microsoft.com/office/drawing/2014/main" val="1562232617"/>
                    </a:ext>
                  </a:extLst>
                </a:gridCol>
              </a:tblGrid>
              <a:tr h="187925">
                <a:tc>
                  <a:txBody>
                    <a:bodyPr/>
                    <a:lstStyle/>
                    <a:p>
                      <a:pPr algn="ctr">
                        <a:lnSpc>
                          <a:spcPct val="115000"/>
                        </a:lnSpc>
                        <a:spcAft>
                          <a:spcPts val="1000"/>
                        </a:spcAft>
                      </a:pPr>
                      <a:r>
                        <a:rPr lang="en-US" sz="1100" b="0">
                          <a:solidFill>
                            <a:schemeClr val="bg1"/>
                          </a:solidFill>
                          <a:effectLst/>
                        </a:rPr>
                        <a:t>Week</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Dates</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Topics</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Deliverables</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26755650"/>
                  </a:ext>
                </a:extLst>
              </a:tr>
              <a:tr h="471199">
                <a:tc>
                  <a:txBody>
                    <a:bodyPr/>
                    <a:lstStyle/>
                    <a:p>
                      <a:pPr algn="ctr">
                        <a:lnSpc>
                          <a:spcPct val="115000"/>
                        </a:lnSpc>
                        <a:spcAft>
                          <a:spcPts val="1000"/>
                        </a:spcAft>
                      </a:pPr>
                      <a:r>
                        <a:rPr lang="en-US" sz="1100" b="0" dirty="0">
                          <a:solidFill>
                            <a:schemeClr val="bg1"/>
                          </a:solidFill>
                          <a:effectLst/>
                        </a:rPr>
                        <a:t>1</a:t>
                      </a:r>
                      <a:endParaRPr lang="en-SA" sz="1100" b="0" dirty="0">
                        <a:solidFill>
                          <a:schemeClr val="bg1"/>
                        </a:solidFill>
                        <a:effectLst/>
                      </a:endParaRPr>
                    </a:p>
                    <a:p>
                      <a:pPr algn="ctr">
                        <a:lnSpc>
                          <a:spcPct val="115000"/>
                        </a:lnSpc>
                        <a:spcAft>
                          <a:spcPts val="1000"/>
                        </a:spcAft>
                      </a:pPr>
                      <a:r>
                        <a:rPr lang="en-US" sz="1100" b="0" dirty="0">
                          <a:solidFill>
                            <a:schemeClr val="bg1"/>
                          </a:solidFill>
                          <a:effectLst/>
                        </a:rPr>
                        <a:t>2</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Aug 29th - Sept 2nd</a:t>
                      </a:r>
                      <a:endParaRPr lang="en-SA" sz="1100" b="0">
                        <a:solidFill>
                          <a:schemeClr val="bg1"/>
                        </a:solidFill>
                        <a:effectLst/>
                      </a:endParaRPr>
                    </a:p>
                    <a:p>
                      <a:pPr algn="ctr">
                        <a:lnSpc>
                          <a:spcPct val="115000"/>
                        </a:lnSpc>
                        <a:spcAft>
                          <a:spcPts val="1000"/>
                        </a:spcAft>
                      </a:pPr>
                      <a:r>
                        <a:rPr lang="en-US" sz="1100" b="0">
                          <a:solidFill>
                            <a:schemeClr val="bg1"/>
                          </a:solidFill>
                          <a:effectLst/>
                        </a:rPr>
                        <a:t>Sept 5th – Sept 9th</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Proposal discussion</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Status Report #1</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1815137171"/>
                  </a:ext>
                </a:extLst>
              </a:tr>
              <a:tr h="351545">
                <a:tc>
                  <a:txBody>
                    <a:bodyPr/>
                    <a:lstStyle/>
                    <a:p>
                      <a:pPr algn="ctr">
                        <a:lnSpc>
                          <a:spcPct val="115000"/>
                        </a:lnSpc>
                        <a:spcAft>
                          <a:spcPts val="1000"/>
                        </a:spcAft>
                      </a:pPr>
                      <a:r>
                        <a:rPr lang="en-US" sz="1100" b="0">
                          <a:solidFill>
                            <a:schemeClr val="bg1"/>
                          </a:solidFill>
                          <a:effectLst/>
                        </a:rPr>
                        <a:t>3</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dirty="0">
                          <a:solidFill>
                            <a:schemeClr val="bg1"/>
                          </a:solidFill>
                          <a:effectLst/>
                        </a:rPr>
                        <a:t>Sept 12th – Sept 16th</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Collecting data and defining the domain of the problem – (Problem statement)</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 </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1748422475"/>
                  </a:ext>
                </a:extLst>
              </a:tr>
              <a:tr h="215644">
                <a:tc>
                  <a:txBody>
                    <a:bodyPr/>
                    <a:lstStyle/>
                    <a:p>
                      <a:pPr algn="ctr">
                        <a:lnSpc>
                          <a:spcPct val="115000"/>
                        </a:lnSpc>
                        <a:spcAft>
                          <a:spcPts val="1000"/>
                        </a:spcAft>
                      </a:pPr>
                      <a:r>
                        <a:rPr lang="en-US" sz="1100" b="0">
                          <a:solidFill>
                            <a:schemeClr val="bg1"/>
                          </a:solidFill>
                          <a:effectLst/>
                        </a:rPr>
                        <a:t>4</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Sept 19</a:t>
                      </a:r>
                      <a:r>
                        <a:rPr lang="en-US" sz="1100" b="0" baseline="30000">
                          <a:solidFill>
                            <a:schemeClr val="bg1"/>
                          </a:solidFill>
                          <a:effectLst/>
                        </a:rPr>
                        <a:t>th</a:t>
                      </a:r>
                      <a:r>
                        <a:rPr lang="en-US" sz="1100" b="0">
                          <a:solidFill>
                            <a:schemeClr val="bg1"/>
                          </a:solidFill>
                          <a:effectLst/>
                        </a:rPr>
                        <a:t> – Sept 23</a:t>
                      </a:r>
                      <a:r>
                        <a:rPr lang="en-US" sz="1100" b="0" baseline="30000">
                          <a:solidFill>
                            <a:schemeClr val="bg1"/>
                          </a:solidFill>
                          <a:effectLst/>
                        </a:rPr>
                        <a:t>rd</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Project Plan (SPMP)</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Status Report #2</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3655603021"/>
                  </a:ext>
                </a:extLst>
              </a:tr>
              <a:tr h="471199">
                <a:tc>
                  <a:txBody>
                    <a:bodyPr/>
                    <a:lstStyle/>
                    <a:p>
                      <a:pPr algn="ctr">
                        <a:lnSpc>
                          <a:spcPct val="115000"/>
                        </a:lnSpc>
                        <a:spcAft>
                          <a:spcPts val="1000"/>
                        </a:spcAft>
                      </a:pPr>
                      <a:r>
                        <a:rPr lang="en-US" sz="1100" b="0">
                          <a:solidFill>
                            <a:schemeClr val="bg1"/>
                          </a:solidFill>
                          <a:effectLst/>
                        </a:rPr>
                        <a:t>5</a:t>
                      </a:r>
                      <a:endParaRPr lang="en-SA" sz="1100" b="0">
                        <a:solidFill>
                          <a:schemeClr val="bg1"/>
                        </a:solidFill>
                        <a:effectLst/>
                      </a:endParaRPr>
                    </a:p>
                    <a:p>
                      <a:pPr algn="ctr">
                        <a:lnSpc>
                          <a:spcPct val="115000"/>
                        </a:lnSpc>
                        <a:spcAft>
                          <a:spcPts val="1000"/>
                        </a:spcAft>
                      </a:pPr>
                      <a:r>
                        <a:rPr lang="en-US" sz="1100" b="0">
                          <a:solidFill>
                            <a:schemeClr val="bg1"/>
                          </a:solidFill>
                          <a:effectLst/>
                        </a:rPr>
                        <a:t>6</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dirty="0">
                          <a:solidFill>
                            <a:schemeClr val="bg1"/>
                          </a:solidFill>
                          <a:effectLst/>
                        </a:rPr>
                        <a:t>Sept 26th – Sept 30th</a:t>
                      </a:r>
                      <a:endParaRPr lang="en-SA" sz="1100" b="0" dirty="0">
                        <a:solidFill>
                          <a:schemeClr val="bg1"/>
                        </a:solidFill>
                        <a:effectLst/>
                      </a:endParaRPr>
                    </a:p>
                    <a:p>
                      <a:pPr algn="ctr">
                        <a:lnSpc>
                          <a:spcPct val="115000"/>
                        </a:lnSpc>
                        <a:spcAft>
                          <a:spcPts val="1000"/>
                        </a:spcAft>
                      </a:pPr>
                      <a:r>
                        <a:rPr lang="en-US" sz="1100" b="0" dirty="0">
                          <a:solidFill>
                            <a:schemeClr val="bg1"/>
                          </a:solidFill>
                          <a:effectLst/>
                        </a:rPr>
                        <a:t>Oct 3rd – Oct 7th</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Midterm report*</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Status Report #3</a:t>
                      </a:r>
                      <a:endParaRPr lang="en-SA" sz="1100" b="0">
                        <a:solidFill>
                          <a:schemeClr val="bg1"/>
                        </a:solidFill>
                        <a:effectLst/>
                      </a:endParaRPr>
                    </a:p>
                    <a:p>
                      <a:pPr algn="ctr">
                        <a:lnSpc>
                          <a:spcPct val="115000"/>
                        </a:lnSpc>
                        <a:spcAft>
                          <a:spcPts val="1000"/>
                        </a:spcAft>
                      </a:pPr>
                      <a:r>
                        <a:rPr lang="en-US" sz="1100" b="0">
                          <a:solidFill>
                            <a:schemeClr val="bg1"/>
                          </a:solidFill>
                          <a:effectLst/>
                        </a:rPr>
                        <a:t>Midterm Report</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3340827613"/>
                  </a:ext>
                </a:extLst>
              </a:tr>
              <a:tr h="239605">
                <a:tc>
                  <a:txBody>
                    <a:bodyPr/>
                    <a:lstStyle/>
                    <a:p>
                      <a:pPr algn="ctr">
                        <a:lnSpc>
                          <a:spcPct val="115000"/>
                        </a:lnSpc>
                        <a:spcAft>
                          <a:spcPts val="1000"/>
                        </a:spcAft>
                      </a:pPr>
                      <a:r>
                        <a:rPr lang="en-US" sz="1100" b="0">
                          <a:solidFill>
                            <a:schemeClr val="bg1"/>
                          </a:solidFill>
                          <a:effectLst/>
                        </a:rPr>
                        <a:t>7</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Oct 10</a:t>
                      </a:r>
                      <a:r>
                        <a:rPr lang="en-US" sz="1100" b="0" baseline="30000">
                          <a:solidFill>
                            <a:schemeClr val="bg1"/>
                          </a:solidFill>
                          <a:effectLst/>
                        </a:rPr>
                        <a:t>th</a:t>
                      </a:r>
                      <a:r>
                        <a:rPr lang="en-US" sz="1100" b="0">
                          <a:solidFill>
                            <a:schemeClr val="bg1"/>
                          </a:solidFill>
                          <a:effectLst/>
                        </a:rPr>
                        <a:t> – Oct 14</a:t>
                      </a:r>
                      <a:r>
                        <a:rPr lang="en-US" sz="1100" b="0" baseline="30000">
                          <a:solidFill>
                            <a:schemeClr val="bg1"/>
                          </a:solidFill>
                          <a:effectLst/>
                        </a:rPr>
                        <a:t>th</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Analyzing phase (System requirements) (SRS)</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 </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3080347218"/>
                  </a:ext>
                </a:extLst>
              </a:tr>
              <a:tr h="191683">
                <a:tc>
                  <a:txBody>
                    <a:bodyPr/>
                    <a:lstStyle/>
                    <a:p>
                      <a:pPr algn="ctr">
                        <a:lnSpc>
                          <a:spcPct val="115000"/>
                        </a:lnSpc>
                        <a:spcAft>
                          <a:spcPts val="1000"/>
                        </a:spcAft>
                      </a:pPr>
                      <a:r>
                        <a:rPr lang="en-US" sz="1100" b="0">
                          <a:solidFill>
                            <a:schemeClr val="bg1"/>
                          </a:solidFill>
                          <a:effectLst/>
                        </a:rPr>
                        <a:t>8</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Oct 17</a:t>
                      </a:r>
                      <a:r>
                        <a:rPr lang="en-US" sz="1100" b="0" baseline="30000">
                          <a:solidFill>
                            <a:schemeClr val="bg1"/>
                          </a:solidFill>
                          <a:effectLst/>
                        </a:rPr>
                        <a:t>th</a:t>
                      </a:r>
                      <a:r>
                        <a:rPr lang="en-US" sz="1100" b="0">
                          <a:solidFill>
                            <a:schemeClr val="bg1"/>
                          </a:solidFill>
                          <a:effectLst/>
                        </a:rPr>
                        <a:t> – Oct 21</a:t>
                      </a:r>
                      <a:r>
                        <a:rPr lang="en-US" sz="1100" b="0" baseline="30000">
                          <a:solidFill>
                            <a:schemeClr val="bg1"/>
                          </a:solidFill>
                          <a:effectLst/>
                        </a:rPr>
                        <a:t>st</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Analyzing phase (System requirements) (SRS)</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Status Report #4</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1701763218"/>
                  </a:ext>
                </a:extLst>
              </a:tr>
              <a:tr h="471199">
                <a:tc>
                  <a:txBody>
                    <a:bodyPr/>
                    <a:lstStyle/>
                    <a:p>
                      <a:pPr algn="ctr">
                        <a:lnSpc>
                          <a:spcPct val="115000"/>
                        </a:lnSpc>
                        <a:spcAft>
                          <a:spcPts val="1000"/>
                        </a:spcAft>
                      </a:pPr>
                      <a:r>
                        <a:rPr lang="en-US" sz="1100" b="0">
                          <a:solidFill>
                            <a:schemeClr val="bg1"/>
                          </a:solidFill>
                          <a:effectLst/>
                        </a:rPr>
                        <a:t>9</a:t>
                      </a:r>
                      <a:endParaRPr lang="en-SA" sz="1100" b="0">
                        <a:solidFill>
                          <a:schemeClr val="bg1"/>
                        </a:solidFill>
                        <a:effectLst/>
                      </a:endParaRPr>
                    </a:p>
                    <a:p>
                      <a:pPr algn="ctr">
                        <a:lnSpc>
                          <a:spcPct val="115000"/>
                        </a:lnSpc>
                        <a:spcAft>
                          <a:spcPts val="1000"/>
                        </a:spcAft>
                      </a:pPr>
                      <a:r>
                        <a:rPr lang="en-US" sz="1100" b="0">
                          <a:solidFill>
                            <a:schemeClr val="bg1"/>
                          </a:solidFill>
                          <a:effectLst/>
                        </a:rPr>
                        <a:t>10</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Oct 24th – Oct 28th</a:t>
                      </a:r>
                      <a:endParaRPr lang="en-SA" sz="1100" b="0">
                        <a:solidFill>
                          <a:schemeClr val="bg1"/>
                        </a:solidFill>
                        <a:effectLst/>
                      </a:endParaRPr>
                    </a:p>
                    <a:p>
                      <a:pPr algn="ctr">
                        <a:lnSpc>
                          <a:spcPct val="115000"/>
                        </a:lnSpc>
                        <a:spcAft>
                          <a:spcPts val="1000"/>
                        </a:spcAft>
                      </a:pPr>
                      <a:r>
                        <a:rPr lang="en-US" sz="1100" b="0">
                          <a:solidFill>
                            <a:schemeClr val="bg1"/>
                          </a:solidFill>
                          <a:effectLst/>
                        </a:rPr>
                        <a:t>Oct 31st – Nov 4th</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Initial design (SDS)</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Status Report #5</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534821901"/>
                  </a:ext>
                </a:extLst>
              </a:tr>
              <a:tr h="658753">
                <a:tc>
                  <a:txBody>
                    <a:bodyPr/>
                    <a:lstStyle/>
                    <a:p>
                      <a:pPr algn="ctr">
                        <a:lnSpc>
                          <a:spcPct val="115000"/>
                        </a:lnSpc>
                        <a:spcAft>
                          <a:spcPts val="1000"/>
                        </a:spcAft>
                      </a:pPr>
                      <a:r>
                        <a:rPr lang="en-US" sz="1100" b="0">
                          <a:solidFill>
                            <a:schemeClr val="bg1"/>
                          </a:solidFill>
                          <a:effectLst/>
                        </a:rPr>
                        <a:t>11</a:t>
                      </a:r>
                      <a:endParaRPr lang="en-SA" sz="1100" b="0">
                        <a:solidFill>
                          <a:schemeClr val="bg1"/>
                        </a:solidFill>
                        <a:effectLst/>
                      </a:endParaRPr>
                    </a:p>
                    <a:p>
                      <a:pPr algn="ctr">
                        <a:lnSpc>
                          <a:spcPct val="115000"/>
                        </a:lnSpc>
                        <a:spcAft>
                          <a:spcPts val="1000"/>
                        </a:spcAft>
                      </a:pPr>
                      <a:r>
                        <a:rPr lang="en-US" sz="1100" b="0">
                          <a:solidFill>
                            <a:schemeClr val="bg1"/>
                          </a:solidFill>
                          <a:effectLst/>
                        </a:rPr>
                        <a:t>12</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Nov 7th – Nov 11th</a:t>
                      </a:r>
                      <a:endParaRPr lang="en-SA" sz="1100" b="0">
                        <a:solidFill>
                          <a:schemeClr val="bg1"/>
                        </a:solidFill>
                        <a:effectLst/>
                      </a:endParaRPr>
                    </a:p>
                    <a:p>
                      <a:pPr algn="ctr">
                        <a:lnSpc>
                          <a:spcPct val="115000"/>
                        </a:lnSpc>
                        <a:spcAft>
                          <a:spcPts val="1000"/>
                        </a:spcAft>
                      </a:pPr>
                      <a:r>
                        <a:rPr lang="en-US" sz="1100" b="0">
                          <a:solidFill>
                            <a:schemeClr val="bg1"/>
                          </a:solidFill>
                          <a:effectLst/>
                        </a:rPr>
                        <a:t>Nov 14th – Nov 18th</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Final design</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Status Report #6</a:t>
                      </a:r>
                      <a:endParaRPr lang="en-SA" sz="1100" b="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682876181"/>
                  </a:ext>
                </a:extLst>
              </a:tr>
              <a:tr h="513223">
                <a:tc>
                  <a:txBody>
                    <a:bodyPr/>
                    <a:lstStyle/>
                    <a:p>
                      <a:pPr algn="ctr">
                        <a:lnSpc>
                          <a:spcPct val="115000"/>
                        </a:lnSpc>
                        <a:spcAft>
                          <a:spcPts val="1000"/>
                        </a:spcAft>
                      </a:pPr>
                      <a:r>
                        <a:rPr lang="en-US" sz="1100" b="0">
                          <a:solidFill>
                            <a:schemeClr val="bg1"/>
                          </a:solidFill>
                          <a:effectLst/>
                        </a:rPr>
                        <a:t>13</a:t>
                      </a:r>
                      <a:endParaRPr lang="en-SA" sz="1100" b="0">
                        <a:solidFill>
                          <a:schemeClr val="bg1"/>
                        </a:solidFill>
                        <a:effectLst/>
                      </a:endParaRPr>
                    </a:p>
                    <a:p>
                      <a:pPr algn="ctr">
                        <a:lnSpc>
                          <a:spcPct val="115000"/>
                        </a:lnSpc>
                        <a:spcAft>
                          <a:spcPts val="1000"/>
                        </a:spcAft>
                      </a:pPr>
                      <a:r>
                        <a:rPr lang="en-US" sz="1100" b="0">
                          <a:solidFill>
                            <a:schemeClr val="bg1"/>
                          </a:solidFill>
                          <a:effectLst/>
                        </a:rPr>
                        <a:t>14</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Nov 21st – Nov 25th</a:t>
                      </a:r>
                      <a:endParaRPr lang="en-SA" sz="1100" b="0">
                        <a:solidFill>
                          <a:schemeClr val="bg1"/>
                        </a:solidFill>
                        <a:effectLst/>
                      </a:endParaRPr>
                    </a:p>
                    <a:p>
                      <a:pPr algn="ctr">
                        <a:lnSpc>
                          <a:spcPct val="115000"/>
                        </a:lnSpc>
                        <a:spcAft>
                          <a:spcPts val="1000"/>
                        </a:spcAft>
                      </a:pPr>
                      <a:r>
                        <a:rPr lang="en-US" sz="1100" b="0">
                          <a:solidFill>
                            <a:schemeClr val="bg1"/>
                          </a:solidFill>
                          <a:effectLst/>
                        </a:rPr>
                        <a:t>Nov 28th – Dec 2nd</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a:solidFill>
                            <a:schemeClr val="bg1"/>
                          </a:solidFill>
                          <a:effectLst/>
                        </a:rPr>
                        <a:t>Final report</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tc>
                  <a:txBody>
                    <a:bodyPr/>
                    <a:lstStyle/>
                    <a:p>
                      <a:pPr algn="ctr">
                        <a:lnSpc>
                          <a:spcPct val="115000"/>
                        </a:lnSpc>
                        <a:spcAft>
                          <a:spcPts val="1000"/>
                        </a:spcAft>
                      </a:pPr>
                      <a:r>
                        <a:rPr lang="en-US" sz="1100" b="0" dirty="0">
                          <a:solidFill>
                            <a:schemeClr val="bg1"/>
                          </a:solidFill>
                          <a:effectLst/>
                        </a:rPr>
                        <a:t>Final report</a:t>
                      </a:r>
                      <a:endParaRPr lang="en-SA" sz="1100" b="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0273" marR="60273" marT="0" marB="0" anchor="ctr"/>
                </a:tc>
                <a:extLst>
                  <a:ext uri="{0D108BD9-81ED-4DB2-BD59-A6C34878D82A}">
                    <a16:rowId xmlns:a16="http://schemas.microsoft.com/office/drawing/2014/main" val="704640983"/>
                  </a:ext>
                </a:extLst>
              </a:tr>
            </a:tbl>
          </a:graphicData>
        </a:graphic>
      </p:graphicFrame>
      <p:sp>
        <p:nvSpPr>
          <p:cNvPr id="3" name="Slide Number Placeholder 2">
            <a:extLst>
              <a:ext uri="{FF2B5EF4-FFF2-40B4-BE49-F238E27FC236}">
                <a16:creationId xmlns:a16="http://schemas.microsoft.com/office/drawing/2014/main" id="{6B8940CB-EFEC-5E45-A51B-05494C963E5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2891412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53"/>
          <p:cNvSpPr txBox="1">
            <a:spLocks noGrp="1"/>
          </p:cNvSpPr>
          <p:nvPr>
            <p:ph type="title"/>
          </p:nvPr>
        </p:nvSpPr>
        <p:spPr>
          <a:xfrm>
            <a:off x="720000" y="343161"/>
            <a:ext cx="7704000" cy="593400"/>
          </a:xfrm>
          <a:prstGeom prst="rect">
            <a:avLst/>
          </a:prstGeom>
        </p:spPr>
        <p:txBody>
          <a:bodyPr spcFirstLastPara="1" wrap="square" lIns="91425" tIns="91425" rIns="91425" bIns="91425" anchor="t" anchorCtr="0">
            <a:noAutofit/>
          </a:bodyPr>
          <a:lstStyle/>
          <a:p>
            <a:pPr lvl="0"/>
            <a:r>
              <a:rPr lang="en-US" sz="3200" dirty="0">
                <a:solidFill>
                  <a:schemeClr val="bg1"/>
                </a:solidFill>
              </a:rPr>
              <a:t>Resource Acquisition </a:t>
            </a:r>
            <a:endParaRPr dirty="0"/>
          </a:p>
        </p:txBody>
      </p:sp>
      <p:sp>
        <p:nvSpPr>
          <p:cNvPr id="1506" name="Google Shape;1506;p53"/>
          <p:cNvSpPr/>
          <p:nvPr/>
        </p:nvSpPr>
        <p:spPr>
          <a:xfrm>
            <a:off x="516655" y="1464366"/>
            <a:ext cx="2658000" cy="26580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 name="Table 13">
            <a:extLst>
              <a:ext uri="{FF2B5EF4-FFF2-40B4-BE49-F238E27FC236}">
                <a16:creationId xmlns:a16="http://schemas.microsoft.com/office/drawing/2014/main" id="{3D2E0607-1397-404D-A0A3-F6992B3ACB8C}"/>
              </a:ext>
            </a:extLst>
          </p:cNvPr>
          <p:cNvGraphicFramePr>
            <a:graphicFrameLocks noGrp="1"/>
          </p:cNvGraphicFramePr>
          <p:nvPr>
            <p:extLst>
              <p:ext uri="{D42A27DB-BD31-4B8C-83A1-F6EECF244321}">
                <p14:modId xmlns:p14="http://schemas.microsoft.com/office/powerpoint/2010/main" val="2018064529"/>
              </p:ext>
            </p:extLst>
          </p:nvPr>
        </p:nvGraphicFramePr>
        <p:xfrm>
          <a:off x="3606474" y="1330037"/>
          <a:ext cx="4817526" cy="3048000"/>
        </p:xfrm>
        <a:graphic>
          <a:graphicData uri="http://schemas.openxmlformats.org/drawingml/2006/table">
            <a:tbl>
              <a:tblPr firstRow="1" firstCol="1">
                <a:tableStyleId>{BC89EF96-8CEA-46FF-86C4-4CE0E7609802}</a:tableStyleId>
              </a:tblPr>
              <a:tblGrid>
                <a:gridCol w="2408763">
                  <a:extLst>
                    <a:ext uri="{9D8B030D-6E8A-4147-A177-3AD203B41FA5}">
                      <a16:colId xmlns:a16="http://schemas.microsoft.com/office/drawing/2014/main" val="508419090"/>
                    </a:ext>
                  </a:extLst>
                </a:gridCol>
                <a:gridCol w="2408763">
                  <a:extLst>
                    <a:ext uri="{9D8B030D-6E8A-4147-A177-3AD203B41FA5}">
                      <a16:colId xmlns:a16="http://schemas.microsoft.com/office/drawing/2014/main" val="3552530808"/>
                    </a:ext>
                  </a:extLst>
                </a:gridCol>
              </a:tblGrid>
              <a:tr h="502899">
                <a:tc rowSpan="2">
                  <a:txBody>
                    <a:bodyPr/>
                    <a:lstStyle/>
                    <a:p>
                      <a:pPr algn="ctr">
                        <a:lnSpc>
                          <a:spcPct val="115000"/>
                        </a:lnSpc>
                        <a:spcAft>
                          <a:spcPts val="1000"/>
                        </a:spcAft>
                      </a:pPr>
                      <a:r>
                        <a:rPr lang="en-US" sz="1600" dirty="0">
                          <a:effectLst/>
                        </a:rPr>
                        <a:t>Hardware Resources</a:t>
                      </a:r>
                      <a:endParaRPr lang="en-SA"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noFill/>
                  </a:tcPr>
                </a:tc>
                <a:tc>
                  <a:txBody>
                    <a:bodyPr/>
                    <a:lstStyle/>
                    <a:p>
                      <a:pPr algn="ctr">
                        <a:lnSpc>
                          <a:spcPct val="115000"/>
                        </a:lnSpc>
                        <a:spcAft>
                          <a:spcPts val="1000"/>
                        </a:spcAft>
                      </a:pPr>
                      <a:r>
                        <a:rPr lang="en-US" sz="1800" b="0" dirty="0">
                          <a:effectLst/>
                        </a:rPr>
                        <a:t>Smart Phones</a:t>
                      </a:r>
                      <a:endParaRPr lang="en-SA"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16542007"/>
                  </a:ext>
                </a:extLst>
              </a:tr>
              <a:tr h="321922">
                <a:tc vMerge="1">
                  <a:txBody>
                    <a:bodyPr/>
                    <a:lstStyle/>
                    <a:p>
                      <a:endParaRPr lang="en-SA"/>
                    </a:p>
                  </a:txBody>
                  <a:tcPr/>
                </a:tc>
                <a:tc>
                  <a:txBody>
                    <a:bodyPr/>
                    <a:lstStyle/>
                    <a:p>
                      <a:pPr algn="ctr">
                        <a:lnSpc>
                          <a:spcPct val="115000"/>
                        </a:lnSpc>
                        <a:spcAft>
                          <a:spcPts val="1000"/>
                        </a:spcAft>
                      </a:pPr>
                      <a:r>
                        <a:rPr lang="en-US" sz="1800" dirty="0">
                          <a:effectLst/>
                        </a:rPr>
                        <a:t>Laptops</a:t>
                      </a:r>
                      <a:endParaRPr lang="en-SA"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38936650"/>
                  </a:ext>
                </a:extLst>
              </a:tr>
              <a:tr h="378871">
                <a:tc rowSpan="6">
                  <a:txBody>
                    <a:bodyPr/>
                    <a:lstStyle/>
                    <a:p>
                      <a:pPr algn="ctr">
                        <a:lnSpc>
                          <a:spcPct val="115000"/>
                        </a:lnSpc>
                        <a:spcAft>
                          <a:spcPts val="1000"/>
                        </a:spcAft>
                      </a:pPr>
                      <a:r>
                        <a:rPr lang="en-US" sz="1800" dirty="0">
                          <a:effectLst/>
                        </a:rPr>
                        <a:t>Software Resources</a:t>
                      </a:r>
                      <a:endParaRPr lang="en-SA"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lnSpc>
                          <a:spcPct val="115000"/>
                        </a:lnSpc>
                        <a:spcAft>
                          <a:spcPts val="1000"/>
                        </a:spcAft>
                      </a:pPr>
                      <a:r>
                        <a:rPr lang="en-US" sz="1800" dirty="0">
                          <a:effectLst/>
                        </a:rPr>
                        <a:t>MySQL Workbench</a:t>
                      </a:r>
                      <a:endParaRPr lang="en-SA"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75006460"/>
                  </a:ext>
                </a:extLst>
              </a:tr>
              <a:tr h="327672">
                <a:tc vMerge="1">
                  <a:txBody>
                    <a:bodyPr/>
                    <a:lstStyle/>
                    <a:p>
                      <a:endParaRPr lang="en-SA"/>
                    </a:p>
                  </a:txBody>
                  <a:tcPr/>
                </a:tc>
                <a:tc>
                  <a:txBody>
                    <a:bodyPr/>
                    <a:lstStyle/>
                    <a:p>
                      <a:pPr algn="ctr">
                        <a:lnSpc>
                          <a:spcPct val="115000"/>
                        </a:lnSpc>
                        <a:spcAft>
                          <a:spcPts val="1000"/>
                        </a:spcAft>
                      </a:pPr>
                      <a:r>
                        <a:rPr lang="en-US" sz="1800" dirty="0">
                          <a:effectLst/>
                        </a:rPr>
                        <a:t>Flutter</a:t>
                      </a:r>
                      <a:endParaRPr lang="en-SA"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1950662"/>
                  </a:ext>
                </a:extLst>
              </a:tr>
              <a:tr h="378871">
                <a:tc vMerge="1">
                  <a:txBody>
                    <a:bodyPr/>
                    <a:lstStyle/>
                    <a:p>
                      <a:endParaRPr lang="en-SA"/>
                    </a:p>
                  </a:txBody>
                  <a:tcPr/>
                </a:tc>
                <a:tc>
                  <a:txBody>
                    <a:bodyPr/>
                    <a:lstStyle/>
                    <a:p>
                      <a:pPr algn="ctr">
                        <a:lnSpc>
                          <a:spcPct val="115000"/>
                        </a:lnSpc>
                        <a:spcAft>
                          <a:spcPts val="1000"/>
                        </a:spcAft>
                      </a:pPr>
                      <a:r>
                        <a:rPr lang="en-US" sz="1800" dirty="0">
                          <a:effectLst/>
                        </a:rPr>
                        <a:t>Dart Language</a:t>
                      </a:r>
                      <a:endParaRPr lang="en-SA"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37088304"/>
                  </a:ext>
                </a:extLst>
              </a:tr>
              <a:tr h="296954">
                <a:tc vMerge="1">
                  <a:txBody>
                    <a:bodyPr/>
                    <a:lstStyle/>
                    <a:p>
                      <a:endParaRPr lang="en-SA"/>
                    </a:p>
                  </a:txBody>
                  <a:tcPr/>
                </a:tc>
                <a:tc>
                  <a:txBody>
                    <a:bodyPr/>
                    <a:lstStyle/>
                    <a:p>
                      <a:pPr algn="ctr">
                        <a:lnSpc>
                          <a:spcPct val="115000"/>
                        </a:lnSpc>
                        <a:spcAft>
                          <a:spcPts val="1000"/>
                        </a:spcAft>
                      </a:pPr>
                      <a:r>
                        <a:rPr lang="en-US" sz="1800" dirty="0">
                          <a:effectLst/>
                        </a:rPr>
                        <a:t>Microsoft Office</a:t>
                      </a:r>
                      <a:endParaRPr lang="en-SA"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50417780"/>
                  </a:ext>
                </a:extLst>
              </a:tr>
              <a:tr h="337912">
                <a:tc vMerge="1">
                  <a:txBody>
                    <a:bodyPr/>
                    <a:lstStyle/>
                    <a:p>
                      <a:endParaRPr lang="en-SA"/>
                    </a:p>
                  </a:txBody>
                  <a:tcPr/>
                </a:tc>
                <a:tc>
                  <a:txBody>
                    <a:bodyPr/>
                    <a:lstStyle/>
                    <a:p>
                      <a:pPr algn="ctr">
                        <a:lnSpc>
                          <a:spcPct val="115000"/>
                        </a:lnSpc>
                        <a:spcAft>
                          <a:spcPts val="1000"/>
                        </a:spcAft>
                      </a:pPr>
                      <a:r>
                        <a:rPr lang="en-US" sz="1800" dirty="0">
                          <a:effectLst/>
                        </a:rPr>
                        <a:t>Trello</a:t>
                      </a:r>
                      <a:endParaRPr lang="en-SA"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09378879"/>
                  </a:ext>
                </a:extLst>
              </a:tr>
              <a:tr h="502899">
                <a:tc vMerge="1">
                  <a:txBody>
                    <a:bodyPr/>
                    <a:lstStyle/>
                    <a:p>
                      <a:endParaRPr lang="en-SA"/>
                    </a:p>
                  </a:txBody>
                  <a:tcPr/>
                </a:tc>
                <a:tc>
                  <a:txBody>
                    <a:bodyPr/>
                    <a:lstStyle/>
                    <a:p>
                      <a:pPr algn="ctr">
                        <a:lnSpc>
                          <a:spcPct val="115000"/>
                        </a:lnSpc>
                        <a:spcAft>
                          <a:spcPts val="1000"/>
                        </a:spcAft>
                      </a:pPr>
                      <a:r>
                        <a:rPr lang="en-US" sz="1800" dirty="0">
                          <a:effectLst/>
                        </a:rPr>
                        <a:t>Figma</a:t>
                      </a:r>
                      <a:endParaRPr lang="en-SA"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3777181999"/>
                  </a:ext>
                </a:extLst>
              </a:tr>
            </a:tbl>
          </a:graphicData>
        </a:graphic>
      </p:graphicFrame>
      <p:sp>
        <p:nvSpPr>
          <p:cNvPr id="16" name="TextBox 15">
            <a:extLst>
              <a:ext uri="{FF2B5EF4-FFF2-40B4-BE49-F238E27FC236}">
                <a16:creationId xmlns:a16="http://schemas.microsoft.com/office/drawing/2014/main" id="{79F2B645-6076-2445-87E0-C23437B92A95}"/>
              </a:ext>
            </a:extLst>
          </p:cNvPr>
          <p:cNvSpPr txBox="1"/>
          <p:nvPr/>
        </p:nvSpPr>
        <p:spPr>
          <a:xfrm>
            <a:off x="0" y="4880611"/>
            <a:ext cx="4934414" cy="246221"/>
          </a:xfrm>
          <a:prstGeom prst="rect">
            <a:avLst/>
          </a:prstGeom>
          <a:noFill/>
        </p:spPr>
        <p:txBody>
          <a:bodyPr wrap="square">
            <a:spAutoFit/>
          </a:bodyPr>
          <a:lstStyle/>
          <a:p>
            <a:r>
              <a:rPr lang="en-US" sz="1000" dirty="0" err="1">
                <a:solidFill>
                  <a:schemeClr val="bg1"/>
                </a:solidFill>
              </a:rPr>
              <a:t>Deemah</a:t>
            </a:r>
            <a:endParaRPr lang="en-SA" sz="1000" dirty="0">
              <a:solidFill>
                <a:schemeClr val="bg1"/>
              </a:solidFill>
            </a:endParaRPr>
          </a:p>
        </p:txBody>
      </p:sp>
      <p:sp>
        <p:nvSpPr>
          <p:cNvPr id="7" name="Slide Number Placeholder 2">
            <a:extLst>
              <a:ext uri="{FF2B5EF4-FFF2-40B4-BE49-F238E27FC236}">
                <a16:creationId xmlns:a16="http://schemas.microsoft.com/office/drawing/2014/main" id="{5100540F-AC90-4E46-9787-8D37C443B7E7}"/>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12</a:t>
            </a:fld>
            <a:endParaRPr lang="en" dirty="0"/>
          </a:p>
        </p:txBody>
      </p:sp>
      <p:grpSp>
        <p:nvGrpSpPr>
          <p:cNvPr id="8" name="Google Shape;5733;p72">
            <a:extLst>
              <a:ext uri="{FF2B5EF4-FFF2-40B4-BE49-F238E27FC236}">
                <a16:creationId xmlns:a16="http://schemas.microsoft.com/office/drawing/2014/main" id="{67D4BAA8-446B-994B-A5C7-35CEBA8B52CC}"/>
              </a:ext>
            </a:extLst>
          </p:cNvPr>
          <p:cNvGrpSpPr/>
          <p:nvPr/>
        </p:nvGrpSpPr>
        <p:grpSpPr>
          <a:xfrm>
            <a:off x="1144043" y="2141042"/>
            <a:ext cx="1403223" cy="1304648"/>
            <a:chOff x="3351965" y="1148808"/>
            <a:chExt cx="750770" cy="698375"/>
          </a:xfrm>
          <a:noFill/>
        </p:grpSpPr>
        <p:grpSp>
          <p:nvGrpSpPr>
            <p:cNvPr id="9" name="Google Shape;5734;p72">
              <a:extLst>
                <a:ext uri="{FF2B5EF4-FFF2-40B4-BE49-F238E27FC236}">
                  <a16:creationId xmlns:a16="http://schemas.microsoft.com/office/drawing/2014/main" id="{30CF534E-BF47-3148-9C10-B01CDB360111}"/>
                </a:ext>
              </a:extLst>
            </p:cNvPr>
            <p:cNvGrpSpPr/>
            <p:nvPr/>
          </p:nvGrpSpPr>
          <p:grpSpPr>
            <a:xfrm>
              <a:off x="3586796" y="1148808"/>
              <a:ext cx="294857" cy="286830"/>
              <a:chOff x="3750225" y="1774000"/>
              <a:chExt cx="149575" cy="145525"/>
            </a:xfrm>
            <a:grpFill/>
          </p:grpSpPr>
          <p:sp>
            <p:nvSpPr>
              <p:cNvPr id="22" name="Google Shape;5735;p72">
                <a:extLst>
                  <a:ext uri="{FF2B5EF4-FFF2-40B4-BE49-F238E27FC236}">
                    <a16:creationId xmlns:a16="http://schemas.microsoft.com/office/drawing/2014/main" id="{FC872D2B-5169-DA40-9D3A-A32E2AE82408}"/>
                  </a:ext>
                </a:extLst>
              </p:cNvPr>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grpFill/>
              <a:ln>
                <a:solidFill>
                  <a:schemeClr val="tx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36;p72">
                <a:extLst>
                  <a:ext uri="{FF2B5EF4-FFF2-40B4-BE49-F238E27FC236}">
                    <a16:creationId xmlns:a16="http://schemas.microsoft.com/office/drawing/2014/main" id="{43041474-05C9-CB45-A32D-65A5AC27D91F}"/>
                  </a:ext>
                </a:extLst>
              </p:cNvPr>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grpFill/>
              <a:ln>
                <a:solidFill>
                  <a:schemeClr val="tx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737;p72">
              <a:extLst>
                <a:ext uri="{FF2B5EF4-FFF2-40B4-BE49-F238E27FC236}">
                  <a16:creationId xmlns:a16="http://schemas.microsoft.com/office/drawing/2014/main" id="{FB4F2980-2C1F-B144-9DD2-0CA6E16BBE73}"/>
                </a:ext>
              </a:extLst>
            </p:cNvPr>
            <p:cNvGrpSpPr/>
            <p:nvPr/>
          </p:nvGrpSpPr>
          <p:grpSpPr>
            <a:xfrm>
              <a:off x="3779245" y="1375768"/>
              <a:ext cx="323490" cy="286978"/>
              <a:chOff x="3847850" y="1889150"/>
              <a:chExt cx="164100" cy="145600"/>
            </a:xfrm>
            <a:grpFill/>
          </p:grpSpPr>
          <p:sp>
            <p:nvSpPr>
              <p:cNvPr id="20" name="Google Shape;5738;p72">
                <a:extLst>
                  <a:ext uri="{FF2B5EF4-FFF2-40B4-BE49-F238E27FC236}">
                    <a16:creationId xmlns:a16="http://schemas.microsoft.com/office/drawing/2014/main" id="{CECDA677-F700-4847-BEB7-6E4ADF0A993E}"/>
                  </a:ext>
                </a:extLst>
              </p:cNvPr>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grpFill/>
              <a:ln>
                <a:solidFill>
                  <a:schemeClr val="tx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39;p72">
                <a:extLst>
                  <a:ext uri="{FF2B5EF4-FFF2-40B4-BE49-F238E27FC236}">
                    <a16:creationId xmlns:a16="http://schemas.microsoft.com/office/drawing/2014/main" id="{6AF41127-5812-724C-944B-5AA49F021D56}"/>
                  </a:ext>
                </a:extLst>
              </p:cNvPr>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grpFill/>
              <a:ln>
                <a:solidFill>
                  <a:schemeClr val="tx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740;p72">
              <a:extLst>
                <a:ext uri="{FF2B5EF4-FFF2-40B4-BE49-F238E27FC236}">
                  <a16:creationId xmlns:a16="http://schemas.microsoft.com/office/drawing/2014/main" id="{C6FF75C6-1DBD-7D4B-A704-3E6BD18ACF94}"/>
                </a:ext>
              </a:extLst>
            </p:cNvPr>
            <p:cNvGrpSpPr/>
            <p:nvPr/>
          </p:nvGrpSpPr>
          <p:grpSpPr>
            <a:xfrm>
              <a:off x="3351965" y="1330435"/>
              <a:ext cx="295449" cy="285401"/>
              <a:chOff x="3631100" y="1866150"/>
              <a:chExt cx="149875" cy="144800"/>
            </a:xfrm>
            <a:grpFill/>
          </p:grpSpPr>
          <p:sp>
            <p:nvSpPr>
              <p:cNvPr id="18" name="Google Shape;5741;p72">
                <a:extLst>
                  <a:ext uri="{FF2B5EF4-FFF2-40B4-BE49-F238E27FC236}">
                    <a16:creationId xmlns:a16="http://schemas.microsoft.com/office/drawing/2014/main" id="{F96A6B0D-37FB-0D45-8639-CE0BD7845ED1}"/>
                  </a:ext>
                </a:extLst>
              </p:cNvPr>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grpFill/>
              <a:ln>
                <a:solidFill>
                  <a:schemeClr val="tx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42;p72">
                <a:extLst>
                  <a:ext uri="{FF2B5EF4-FFF2-40B4-BE49-F238E27FC236}">
                    <a16:creationId xmlns:a16="http://schemas.microsoft.com/office/drawing/2014/main" id="{F54F6133-D99C-1B4F-A7FF-256950C2DD87}"/>
                  </a:ext>
                </a:extLst>
              </p:cNvPr>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grpFill/>
              <a:ln>
                <a:solidFill>
                  <a:schemeClr val="tx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743;p72">
              <a:extLst>
                <a:ext uri="{FF2B5EF4-FFF2-40B4-BE49-F238E27FC236}">
                  <a16:creationId xmlns:a16="http://schemas.microsoft.com/office/drawing/2014/main" id="{E18C33CD-D456-C34E-A77D-67284B2666BB}"/>
                </a:ext>
              </a:extLst>
            </p:cNvPr>
            <p:cNvGrpSpPr/>
            <p:nvPr/>
          </p:nvGrpSpPr>
          <p:grpSpPr>
            <a:xfrm>
              <a:off x="3548208" y="1560352"/>
              <a:ext cx="294808" cy="286830"/>
              <a:chOff x="3730650" y="1982800"/>
              <a:chExt cx="149550" cy="145525"/>
            </a:xfrm>
            <a:grpFill/>
          </p:grpSpPr>
          <p:sp>
            <p:nvSpPr>
              <p:cNvPr id="15" name="Google Shape;5744;p72">
                <a:extLst>
                  <a:ext uri="{FF2B5EF4-FFF2-40B4-BE49-F238E27FC236}">
                    <a16:creationId xmlns:a16="http://schemas.microsoft.com/office/drawing/2014/main" id="{45CB450E-5CA2-564F-9AD1-F15AE65C2ED3}"/>
                  </a:ext>
                </a:extLst>
              </p:cNvPr>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grpFill/>
              <a:ln>
                <a:solidFill>
                  <a:schemeClr val="tx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45;p72">
                <a:extLst>
                  <a:ext uri="{FF2B5EF4-FFF2-40B4-BE49-F238E27FC236}">
                    <a16:creationId xmlns:a16="http://schemas.microsoft.com/office/drawing/2014/main" id="{41137845-939D-0849-884F-764A0FDCD4CE}"/>
                  </a:ext>
                </a:extLst>
              </p:cNvPr>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grpFill/>
              <a:ln>
                <a:solidFill>
                  <a:schemeClr val="tx1"/>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08726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B87F-785C-014E-844F-21D2FB2922C2}"/>
              </a:ext>
            </a:extLst>
          </p:cNvPr>
          <p:cNvSpPr>
            <a:spLocks noGrp="1"/>
          </p:cNvSpPr>
          <p:nvPr>
            <p:ph type="title"/>
          </p:nvPr>
        </p:nvSpPr>
        <p:spPr>
          <a:xfrm>
            <a:off x="575386" y="273049"/>
            <a:ext cx="7704000" cy="606300"/>
          </a:xfrm>
        </p:spPr>
        <p:txBody>
          <a:bodyPr/>
          <a:lstStyle/>
          <a:p>
            <a:r>
              <a:rPr lang="en-SA" dirty="0"/>
              <a:t> </a:t>
            </a:r>
            <a:r>
              <a:rPr lang="en-US" dirty="0"/>
              <a:t>Process Model</a:t>
            </a:r>
            <a:endParaRPr lang="en-SA" dirty="0"/>
          </a:p>
        </p:txBody>
      </p:sp>
      <p:sp>
        <p:nvSpPr>
          <p:cNvPr id="14" name="TextBox 13">
            <a:extLst>
              <a:ext uri="{FF2B5EF4-FFF2-40B4-BE49-F238E27FC236}">
                <a16:creationId xmlns:a16="http://schemas.microsoft.com/office/drawing/2014/main" id="{91224DD0-D663-E04F-B72E-5F3197A2A71E}"/>
              </a:ext>
            </a:extLst>
          </p:cNvPr>
          <p:cNvSpPr txBox="1"/>
          <p:nvPr/>
        </p:nvSpPr>
        <p:spPr>
          <a:xfrm>
            <a:off x="874187" y="4796918"/>
            <a:ext cx="667170" cy="246221"/>
          </a:xfrm>
          <a:prstGeom prst="rect">
            <a:avLst/>
          </a:prstGeom>
          <a:noFill/>
        </p:spPr>
        <p:txBody>
          <a:bodyPr wrap="none" rtlCol="0">
            <a:spAutoFit/>
          </a:bodyPr>
          <a:lstStyle/>
          <a:p>
            <a:r>
              <a:rPr lang="en-US" sz="1000" dirty="0" err="1">
                <a:solidFill>
                  <a:schemeClr val="bg1"/>
                </a:solidFill>
              </a:rPr>
              <a:t>Deemah</a:t>
            </a:r>
            <a:endParaRPr lang="en-SA" sz="1000" dirty="0">
              <a:solidFill>
                <a:schemeClr val="bg1"/>
              </a:solidFill>
            </a:endParaRPr>
          </a:p>
        </p:txBody>
      </p:sp>
      <p:sp>
        <p:nvSpPr>
          <p:cNvPr id="8" name="TextBox 7">
            <a:extLst>
              <a:ext uri="{FF2B5EF4-FFF2-40B4-BE49-F238E27FC236}">
                <a16:creationId xmlns:a16="http://schemas.microsoft.com/office/drawing/2014/main" id="{26018C9E-60EC-2546-ACCD-5659BCE3ACBE}"/>
              </a:ext>
            </a:extLst>
          </p:cNvPr>
          <p:cNvSpPr txBox="1"/>
          <p:nvPr/>
        </p:nvSpPr>
        <p:spPr>
          <a:xfrm>
            <a:off x="5538520" y="2571750"/>
            <a:ext cx="2865864" cy="400110"/>
          </a:xfrm>
          <a:prstGeom prst="rect">
            <a:avLst/>
          </a:prstGeom>
          <a:noFill/>
        </p:spPr>
        <p:txBody>
          <a:bodyPr wrap="square">
            <a:spAutoFit/>
          </a:bodyPr>
          <a:lstStyle/>
          <a:p>
            <a:pPr algn="r" rtl="1"/>
            <a:r>
              <a:rPr lang="en-US" sz="2000" b="1" dirty="0">
                <a:solidFill>
                  <a:schemeClr val="dk1"/>
                </a:solidFill>
                <a:latin typeface="Raleway"/>
                <a:sym typeface="Raleway"/>
              </a:rPr>
              <a:t>Waterfall  Model </a:t>
            </a:r>
            <a:endParaRPr lang="en-SA" sz="2000" b="1" dirty="0">
              <a:solidFill>
                <a:schemeClr val="dk1"/>
              </a:solidFill>
              <a:latin typeface="Raleway"/>
              <a:sym typeface="Raleway"/>
            </a:endParaRPr>
          </a:p>
        </p:txBody>
      </p:sp>
      <p:pic>
        <p:nvPicPr>
          <p:cNvPr id="9" name="Picture 8" descr="Timeline, Teams&#10;&#10;Description automatically generated">
            <a:extLst>
              <a:ext uri="{FF2B5EF4-FFF2-40B4-BE49-F238E27FC236}">
                <a16:creationId xmlns:a16="http://schemas.microsoft.com/office/drawing/2014/main" id="{355E1B42-F885-7E46-A037-DB7B086CB4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852" y="1202691"/>
            <a:ext cx="5943600" cy="3667760"/>
          </a:xfrm>
          <a:prstGeom prst="rect">
            <a:avLst/>
          </a:prstGeom>
          <a:noFill/>
          <a:ln>
            <a:noFill/>
          </a:ln>
        </p:spPr>
      </p:pic>
      <p:sp>
        <p:nvSpPr>
          <p:cNvPr id="3" name="Slide Number Placeholder 2">
            <a:extLst>
              <a:ext uri="{FF2B5EF4-FFF2-40B4-BE49-F238E27FC236}">
                <a16:creationId xmlns:a16="http://schemas.microsoft.com/office/drawing/2014/main" id="{234ACB76-2905-FE46-B92B-7F323F1FDC2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4054428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44"/>
          <p:cNvSpPr txBox="1">
            <a:spLocks noGrp="1"/>
          </p:cNvSpPr>
          <p:nvPr>
            <p:ph type="title"/>
          </p:nvPr>
        </p:nvSpPr>
        <p:spPr>
          <a:xfrm>
            <a:off x="486327" y="2130351"/>
            <a:ext cx="5415299" cy="1525800"/>
          </a:xfrm>
          <a:prstGeom prst="rect">
            <a:avLst/>
          </a:prstGeom>
        </p:spPr>
        <p:txBody>
          <a:bodyPr spcFirstLastPara="1" wrap="square" lIns="91425" tIns="91425" rIns="91425" bIns="91425" anchor="ctr" anchorCtr="0">
            <a:noAutofit/>
          </a:bodyPr>
          <a:lstStyle/>
          <a:p>
            <a:pPr marL="285750" indent="-285750"/>
            <a:r>
              <a:rPr lang="en-GB" sz="4000" dirty="0"/>
              <a:t>  Software Requirements Specifications (SRS)</a:t>
            </a:r>
          </a:p>
        </p:txBody>
      </p:sp>
      <p:sp>
        <p:nvSpPr>
          <p:cNvPr id="1290" name="Google Shape;1290;p44"/>
          <p:cNvSpPr txBox="1">
            <a:spLocks noGrp="1"/>
          </p:cNvSpPr>
          <p:nvPr>
            <p:ph type="title" idx="2"/>
          </p:nvPr>
        </p:nvSpPr>
        <p:spPr>
          <a:xfrm>
            <a:off x="6099350" y="1862850"/>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292" name="Google Shape;1292;p44"/>
          <p:cNvSpPr/>
          <p:nvPr/>
        </p:nvSpPr>
        <p:spPr>
          <a:xfrm rot="-900712">
            <a:off x="5774416" y="1450009"/>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0246631C-8318-F74A-B664-41F359B7A07C}"/>
              </a:ext>
            </a:extLst>
          </p:cNvPr>
          <p:cNvSpPr>
            <a:spLocks noGrp="1"/>
          </p:cNvSpPr>
          <p:nvPr>
            <p:ph type="subTitle" idx="1"/>
          </p:nvPr>
        </p:nvSpPr>
        <p:spPr/>
        <p:txBody>
          <a:bodyPr/>
          <a:lstStyle/>
          <a:p>
            <a:endParaRPr lang="en-SA" dirty="0"/>
          </a:p>
        </p:txBody>
      </p:sp>
    </p:spTree>
    <p:extLst>
      <p:ext uri="{BB962C8B-B14F-4D97-AF65-F5344CB8AC3E}">
        <p14:creationId xmlns:p14="http://schemas.microsoft.com/office/powerpoint/2010/main" val="1100805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52"/>
          <p:cNvSpPr txBox="1">
            <a:spLocks noGrp="1"/>
          </p:cNvSpPr>
          <p:nvPr>
            <p:ph type="title"/>
          </p:nvPr>
        </p:nvSpPr>
        <p:spPr>
          <a:xfrm>
            <a:off x="738793" y="873666"/>
            <a:ext cx="77040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Software Requirements Specifications (SRS) </a:t>
            </a:r>
          </a:p>
        </p:txBody>
      </p:sp>
      <p:cxnSp>
        <p:nvCxnSpPr>
          <p:cNvPr id="1478" name="Google Shape;1478;p52"/>
          <p:cNvCxnSpPr>
            <a:stCxn id="1479" idx="6"/>
            <a:endCxn id="1480" idx="2"/>
          </p:cNvCxnSpPr>
          <p:nvPr/>
        </p:nvCxnSpPr>
        <p:spPr>
          <a:xfrm>
            <a:off x="2570846" y="3216431"/>
            <a:ext cx="785700" cy="0"/>
          </a:xfrm>
          <a:prstGeom prst="straightConnector1">
            <a:avLst/>
          </a:prstGeom>
          <a:noFill/>
          <a:ln w="9525" cap="flat" cmpd="sng">
            <a:solidFill>
              <a:schemeClr val="accent1"/>
            </a:solidFill>
            <a:prstDash val="solid"/>
            <a:round/>
            <a:headEnd type="none" w="med" len="med"/>
            <a:tailEnd type="none" w="med" len="med"/>
          </a:ln>
        </p:spPr>
      </p:cxnSp>
      <p:cxnSp>
        <p:nvCxnSpPr>
          <p:cNvPr id="1481" name="Google Shape;1481;p52"/>
          <p:cNvCxnSpPr>
            <a:stCxn id="1480" idx="4"/>
            <a:endCxn id="1482" idx="0"/>
          </p:cNvCxnSpPr>
          <p:nvPr/>
        </p:nvCxnSpPr>
        <p:spPr>
          <a:xfrm flipH="1">
            <a:off x="3752396" y="3616481"/>
            <a:ext cx="4200" cy="279600"/>
          </a:xfrm>
          <a:prstGeom prst="straightConnector1">
            <a:avLst/>
          </a:prstGeom>
          <a:noFill/>
          <a:ln w="9525" cap="flat" cmpd="sng">
            <a:solidFill>
              <a:schemeClr val="dk1"/>
            </a:solidFill>
            <a:prstDash val="solid"/>
            <a:round/>
            <a:headEnd type="none" w="med" len="med"/>
            <a:tailEnd type="none" w="med" len="med"/>
          </a:ln>
        </p:spPr>
      </p:cxnSp>
      <p:cxnSp>
        <p:nvCxnSpPr>
          <p:cNvPr id="1483" name="Google Shape;1483;p52"/>
          <p:cNvCxnSpPr>
            <a:cxnSpLocks/>
            <a:stCxn id="1484" idx="0"/>
          </p:cNvCxnSpPr>
          <p:nvPr/>
        </p:nvCxnSpPr>
        <p:spPr>
          <a:xfrm flipV="1">
            <a:off x="5331446" y="2457581"/>
            <a:ext cx="0" cy="358800"/>
          </a:xfrm>
          <a:prstGeom prst="straightConnector1">
            <a:avLst/>
          </a:prstGeom>
          <a:noFill/>
          <a:ln w="9525" cap="flat" cmpd="sng">
            <a:solidFill>
              <a:schemeClr val="dk1"/>
            </a:solidFill>
            <a:prstDash val="solid"/>
            <a:round/>
            <a:headEnd type="none" w="med" len="med"/>
            <a:tailEnd type="none" w="med" len="med"/>
          </a:ln>
        </p:spPr>
      </p:cxnSp>
      <p:cxnSp>
        <p:nvCxnSpPr>
          <p:cNvPr id="1486" name="Google Shape;1486;p52"/>
          <p:cNvCxnSpPr>
            <a:cxnSpLocks/>
            <a:stCxn id="1479" idx="0"/>
          </p:cNvCxnSpPr>
          <p:nvPr/>
        </p:nvCxnSpPr>
        <p:spPr>
          <a:xfrm rot="10800000">
            <a:off x="2170796" y="2457581"/>
            <a:ext cx="0" cy="35880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52"/>
          <p:cNvCxnSpPr>
            <a:stCxn id="1489" idx="4"/>
            <a:endCxn id="1490" idx="0"/>
          </p:cNvCxnSpPr>
          <p:nvPr/>
        </p:nvCxnSpPr>
        <p:spPr>
          <a:xfrm>
            <a:off x="6913571" y="3616481"/>
            <a:ext cx="0" cy="279600"/>
          </a:xfrm>
          <a:prstGeom prst="straightConnector1">
            <a:avLst/>
          </a:prstGeom>
          <a:noFill/>
          <a:ln w="9525" cap="flat" cmpd="sng">
            <a:solidFill>
              <a:schemeClr val="dk1"/>
            </a:solidFill>
            <a:prstDash val="solid"/>
            <a:round/>
            <a:headEnd type="none" w="med" len="med"/>
            <a:tailEnd type="none" w="med" len="med"/>
          </a:ln>
        </p:spPr>
      </p:cxnSp>
      <p:sp>
        <p:nvSpPr>
          <p:cNvPr id="1491" name="Google Shape;1491;p52"/>
          <p:cNvSpPr txBox="1"/>
          <p:nvPr/>
        </p:nvSpPr>
        <p:spPr>
          <a:xfrm>
            <a:off x="1042196" y="1863281"/>
            <a:ext cx="2257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Product Scope</a:t>
            </a:r>
            <a:endParaRPr sz="1800" dirty="0">
              <a:solidFill>
                <a:schemeClr val="dk1"/>
              </a:solidFill>
              <a:latin typeface="Raleway"/>
              <a:ea typeface="Raleway"/>
              <a:cs typeface="Raleway"/>
              <a:sym typeface="Raleway"/>
            </a:endParaRPr>
          </a:p>
        </p:txBody>
      </p:sp>
      <p:sp>
        <p:nvSpPr>
          <p:cNvPr id="1492" name="Google Shape;1492;p52"/>
          <p:cNvSpPr txBox="1"/>
          <p:nvPr/>
        </p:nvSpPr>
        <p:spPr>
          <a:xfrm>
            <a:off x="4156646" y="1866487"/>
            <a:ext cx="2257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Use Case Diagram</a:t>
            </a:r>
            <a:endParaRPr sz="1800" dirty="0">
              <a:solidFill>
                <a:schemeClr val="dk1"/>
              </a:solidFill>
              <a:latin typeface="Raleway"/>
              <a:ea typeface="Raleway"/>
              <a:cs typeface="Raleway"/>
              <a:sym typeface="Raleway"/>
            </a:endParaRPr>
          </a:p>
        </p:txBody>
      </p:sp>
      <p:sp>
        <p:nvSpPr>
          <p:cNvPr id="1482" name="Google Shape;1482;p52"/>
          <p:cNvSpPr txBox="1"/>
          <p:nvPr/>
        </p:nvSpPr>
        <p:spPr>
          <a:xfrm>
            <a:off x="2623846" y="3895952"/>
            <a:ext cx="2257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System Features</a:t>
            </a:r>
            <a:endParaRPr sz="1800" dirty="0">
              <a:solidFill>
                <a:schemeClr val="dk1"/>
              </a:solidFill>
              <a:latin typeface="Raleway"/>
              <a:ea typeface="Raleway"/>
              <a:cs typeface="Raleway"/>
              <a:sym typeface="Raleway"/>
            </a:endParaRPr>
          </a:p>
        </p:txBody>
      </p:sp>
      <p:sp>
        <p:nvSpPr>
          <p:cNvPr id="1490" name="Google Shape;1490;p52"/>
          <p:cNvSpPr txBox="1"/>
          <p:nvPr/>
        </p:nvSpPr>
        <p:spPr>
          <a:xfrm>
            <a:off x="5784971" y="3895952"/>
            <a:ext cx="2257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Nonfunctional Requriements </a:t>
            </a:r>
            <a:endParaRPr sz="1800" dirty="0">
              <a:solidFill>
                <a:schemeClr val="dk1"/>
              </a:solidFill>
              <a:latin typeface="Raleway"/>
              <a:ea typeface="Raleway"/>
              <a:cs typeface="Raleway"/>
              <a:sym typeface="Raleway"/>
            </a:endParaRPr>
          </a:p>
        </p:txBody>
      </p:sp>
      <p:sp>
        <p:nvSpPr>
          <p:cNvPr id="1479" name="Google Shape;1479;p52"/>
          <p:cNvSpPr/>
          <p:nvPr/>
        </p:nvSpPr>
        <p:spPr>
          <a:xfrm>
            <a:off x="1770746" y="2816381"/>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2"/>
          <p:cNvSpPr/>
          <p:nvPr/>
        </p:nvSpPr>
        <p:spPr>
          <a:xfrm>
            <a:off x="3356546" y="2816381"/>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2"/>
          <p:cNvSpPr/>
          <p:nvPr/>
        </p:nvSpPr>
        <p:spPr>
          <a:xfrm>
            <a:off x="4931396" y="2816381"/>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2"/>
          <p:cNvSpPr/>
          <p:nvPr/>
        </p:nvSpPr>
        <p:spPr>
          <a:xfrm>
            <a:off x="6513521" y="2816381"/>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5" name="Google Shape;1495;p52"/>
          <p:cNvCxnSpPr>
            <a:stCxn id="1480" idx="6"/>
            <a:endCxn id="1484" idx="2"/>
          </p:cNvCxnSpPr>
          <p:nvPr/>
        </p:nvCxnSpPr>
        <p:spPr>
          <a:xfrm>
            <a:off x="4156646" y="3216431"/>
            <a:ext cx="774900" cy="0"/>
          </a:xfrm>
          <a:prstGeom prst="straightConnector1">
            <a:avLst/>
          </a:prstGeom>
          <a:noFill/>
          <a:ln w="9525" cap="flat" cmpd="sng">
            <a:solidFill>
              <a:schemeClr val="accent1"/>
            </a:solidFill>
            <a:prstDash val="solid"/>
            <a:round/>
            <a:headEnd type="none" w="med" len="med"/>
            <a:tailEnd type="none" w="med" len="med"/>
          </a:ln>
        </p:spPr>
      </p:cxnSp>
      <p:cxnSp>
        <p:nvCxnSpPr>
          <p:cNvPr id="1496" name="Google Shape;1496;p52"/>
          <p:cNvCxnSpPr>
            <a:stCxn id="1484" idx="6"/>
            <a:endCxn id="1489" idx="2"/>
          </p:cNvCxnSpPr>
          <p:nvPr/>
        </p:nvCxnSpPr>
        <p:spPr>
          <a:xfrm>
            <a:off x="5731496" y="3216431"/>
            <a:ext cx="782100" cy="0"/>
          </a:xfrm>
          <a:prstGeom prst="straightConnector1">
            <a:avLst/>
          </a:prstGeom>
          <a:noFill/>
          <a:ln w="9525" cap="flat" cmpd="sng">
            <a:solidFill>
              <a:schemeClr val="accent1"/>
            </a:solidFill>
            <a:prstDash val="solid"/>
            <a:round/>
            <a:headEnd type="none" w="med" len="med"/>
            <a:tailEnd type="none" w="med" len="med"/>
          </a:ln>
        </p:spPr>
      </p:cxnSp>
      <p:sp>
        <p:nvSpPr>
          <p:cNvPr id="1497" name="Google Shape;1497;p52"/>
          <p:cNvSpPr txBox="1"/>
          <p:nvPr/>
        </p:nvSpPr>
        <p:spPr>
          <a:xfrm>
            <a:off x="1937542" y="3022181"/>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498" name="Google Shape;1498;p52"/>
          <p:cNvSpPr txBox="1"/>
          <p:nvPr/>
        </p:nvSpPr>
        <p:spPr>
          <a:xfrm>
            <a:off x="3523342" y="3022181"/>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499" name="Google Shape;1499;p52"/>
          <p:cNvSpPr txBox="1"/>
          <p:nvPr/>
        </p:nvSpPr>
        <p:spPr>
          <a:xfrm>
            <a:off x="5098267" y="3022181"/>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500" name="Google Shape;1500;p52"/>
          <p:cNvSpPr txBox="1"/>
          <p:nvPr/>
        </p:nvSpPr>
        <p:spPr>
          <a:xfrm>
            <a:off x="6680317" y="3022181"/>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EC5BCDC2-21CB-5C49-9B7D-AAD9C2FCFA7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24" name="TextBox 23">
            <a:extLst>
              <a:ext uri="{FF2B5EF4-FFF2-40B4-BE49-F238E27FC236}">
                <a16:creationId xmlns:a16="http://schemas.microsoft.com/office/drawing/2014/main" id="{99EBE3AA-A4FA-4398-ADA1-E0FDB651045A}"/>
              </a:ext>
            </a:extLst>
          </p:cNvPr>
          <p:cNvSpPr txBox="1"/>
          <p:nvPr/>
        </p:nvSpPr>
        <p:spPr>
          <a:xfrm>
            <a:off x="970961" y="4912926"/>
            <a:ext cx="622286" cy="246221"/>
          </a:xfrm>
          <a:prstGeom prst="rect">
            <a:avLst/>
          </a:prstGeom>
          <a:noFill/>
        </p:spPr>
        <p:txBody>
          <a:bodyPr wrap="none" rtlCol="0">
            <a:spAutoFit/>
          </a:bodyPr>
          <a:lstStyle/>
          <a:p>
            <a:r>
              <a:rPr lang="en-US" sz="1000" dirty="0">
                <a:solidFill>
                  <a:schemeClr val="bg1"/>
                </a:solidFill>
              </a:rPr>
              <a:t>Shahad</a:t>
            </a:r>
            <a:endParaRPr lang="en-SA" sz="1000" dirty="0">
              <a:solidFill>
                <a:schemeClr val="bg1"/>
              </a:solidFill>
            </a:endParaRPr>
          </a:p>
        </p:txBody>
      </p:sp>
    </p:spTree>
    <p:extLst>
      <p:ext uri="{BB962C8B-B14F-4D97-AF65-F5344CB8AC3E}">
        <p14:creationId xmlns:p14="http://schemas.microsoft.com/office/powerpoint/2010/main" val="762073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37"/>
          <p:cNvSpPr txBox="1">
            <a:spLocks noGrp="1"/>
          </p:cNvSpPr>
          <p:nvPr>
            <p:ph type="title"/>
          </p:nvPr>
        </p:nvSpPr>
        <p:spPr>
          <a:xfrm>
            <a:off x="720000" y="287131"/>
            <a:ext cx="7704000" cy="61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Product Scope </a:t>
            </a:r>
            <a:endParaRPr dirty="0"/>
          </a:p>
        </p:txBody>
      </p:sp>
      <p:sp>
        <p:nvSpPr>
          <p:cNvPr id="1217" name="Google Shape;1217;p37"/>
          <p:cNvSpPr txBox="1">
            <a:spLocks noGrp="1"/>
          </p:cNvSpPr>
          <p:nvPr>
            <p:ph type="title" idx="2"/>
          </p:nvPr>
        </p:nvSpPr>
        <p:spPr>
          <a:xfrm>
            <a:off x="947321" y="3054414"/>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Different Users and Authorities </a:t>
            </a:r>
          </a:p>
        </p:txBody>
      </p:sp>
      <p:sp>
        <p:nvSpPr>
          <p:cNvPr id="1218" name="Google Shape;1218;p37"/>
          <p:cNvSpPr txBox="1">
            <a:spLocks noGrp="1"/>
          </p:cNvSpPr>
          <p:nvPr>
            <p:ph type="subTitle" idx="1"/>
          </p:nvPr>
        </p:nvSpPr>
        <p:spPr>
          <a:xfrm>
            <a:off x="923280" y="3770967"/>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Admin, CCSIT Students, invigilators. </a:t>
            </a:r>
          </a:p>
          <a:p>
            <a:pPr marL="0" indent="0"/>
            <a:r>
              <a:rPr lang="en-US" sz="1200" dirty="0"/>
              <a:t>Each user has different authorities and functions to preform.</a:t>
            </a:r>
          </a:p>
        </p:txBody>
      </p:sp>
      <p:sp>
        <p:nvSpPr>
          <p:cNvPr id="1219" name="Google Shape;1219;p37"/>
          <p:cNvSpPr txBox="1">
            <a:spLocks noGrp="1"/>
          </p:cNvSpPr>
          <p:nvPr>
            <p:ph type="title" idx="3"/>
          </p:nvPr>
        </p:nvSpPr>
        <p:spPr>
          <a:xfrm>
            <a:off x="3561986" y="3136675"/>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Mark and Export Attendance Sheets</a:t>
            </a:r>
          </a:p>
        </p:txBody>
      </p:sp>
      <p:sp>
        <p:nvSpPr>
          <p:cNvPr id="1220" name="Google Shape;1220;p37"/>
          <p:cNvSpPr txBox="1">
            <a:spLocks noGrp="1"/>
          </p:cNvSpPr>
          <p:nvPr>
            <p:ph type="subTitle" idx="4"/>
          </p:nvPr>
        </p:nvSpPr>
        <p:spPr>
          <a:xfrm>
            <a:off x="3594211" y="3770967"/>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Based on authorities' users can export sheets in various formats to share them via email to any party in CCSIT or IAU.</a:t>
            </a:r>
          </a:p>
        </p:txBody>
      </p:sp>
      <p:sp>
        <p:nvSpPr>
          <p:cNvPr id="1221" name="Google Shape;1221;p37"/>
          <p:cNvSpPr txBox="1">
            <a:spLocks noGrp="1"/>
          </p:cNvSpPr>
          <p:nvPr>
            <p:ph type="title" idx="5"/>
          </p:nvPr>
        </p:nvSpPr>
        <p:spPr>
          <a:xfrm>
            <a:off x="6155311" y="3136469"/>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400" dirty="0"/>
              <a:t>Manage Exam Excuses</a:t>
            </a:r>
          </a:p>
        </p:txBody>
      </p:sp>
      <p:sp>
        <p:nvSpPr>
          <p:cNvPr id="1222" name="Google Shape;1222;p37"/>
          <p:cNvSpPr txBox="1">
            <a:spLocks noGrp="1"/>
          </p:cNvSpPr>
          <p:nvPr>
            <p:ph type="subTitle" idx="6"/>
          </p:nvPr>
        </p:nvSpPr>
        <p:spPr>
          <a:xfrm>
            <a:off x="6248700" y="3770967"/>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t>Excuses are uploaded and managed with HADER Application</a:t>
            </a:r>
          </a:p>
        </p:txBody>
      </p:sp>
      <p:sp>
        <p:nvSpPr>
          <p:cNvPr id="1223" name="Google Shape;1223;p37"/>
          <p:cNvSpPr/>
          <p:nvPr/>
        </p:nvSpPr>
        <p:spPr>
          <a:xfrm rot="-900557">
            <a:off x="1200561" y="1301636"/>
            <a:ext cx="1649577" cy="1649577"/>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7"/>
          <p:cNvSpPr/>
          <p:nvPr/>
        </p:nvSpPr>
        <p:spPr>
          <a:xfrm rot="899953">
            <a:off x="3747337" y="1301619"/>
            <a:ext cx="1649499" cy="1649499"/>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7"/>
          <p:cNvSpPr/>
          <p:nvPr/>
        </p:nvSpPr>
        <p:spPr>
          <a:xfrm rot="8424073">
            <a:off x="6293726" y="1301457"/>
            <a:ext cx="1649651" cy="1649651"/>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a:extLst>
              <a:ext uri="{FF2B5EF4-FFF2-40B4-BE49-F238E27FC236}">
                <a16:creationId xmlns:a16="http://schemas.microsoft.com/office/drawing/2014/main" id="{1A4EFF7A-FD54-4758-8847-8335726C62CE}"/>
              </a:ext>
            </a:extLst>
          </p:cNvPr>
          <p:cNvSpPr txBox="1"/>
          <p:nvPr/>
        </p:nvSpPr>
        <p:spPr>
          <a:xfrm>
            <a:off x="427649" y="4897279"/>
            <a:ext cx="622286" cy="246221"/>
          </a:xfrm>
          <a:prstGeom prst="rect">
            <a:avLst/>
          </a:prstGeom>
          <a:noFill/>
        </p:spPr>
        <p:txBody>
          <a:bodyPr wrap="none" rtlCol="0">
            <a:spAutoFit/>
          </a:bodyPr>
          <a:lstStyle/>
          <a:p>
            <a:r>
              <a:rPr lang="en-US" sz="1000" dirty="0">
                <a:solidFill>
                  <a:schemeClr val="bg1"/>
                </a:solidFill>
              </a:rPr>
              <a:t>Shahad</a:t>
            </a:r>
            <a:endParaRPr lang="en-SA" sz="1000" dirty="0">
              <a:solidFill>
                <a:schemeClr val="bg1"/>
              </a:solidFill>
            </a:endParaRPr>
          </a:p>
        </p:txBody>
      </p:sp>
      <p:grpSp>
        <p:nvGrpSpPr>
          <p:cNvPr id="30" name="Google Shape;10591;p74">
            <a:extLst>
              <a:ext uri="{FF2B5EF4-FFF2-40B4-BE49-F238E27FC236}">
                <a16:creationId xmlns:a16="http://schemas.microsoft.com/office/drawing/2014/main" id="{BC0B6BE0-547F-2C42-B3D0-AF05C6A94922}"/>
              </a:ext>
            </a:extLst>
          </p:cNvPr>
          <p:cNvGrpSpPr>
            <a:grpSpLocks noChangeAspect="1"/>
          </p:cNvGrpSpPr>
          <p:nvPr/>
        </p:nvGrpSpPr>
        <p:grpSpPr>
          <a:xfrm>
            <a:off x="1614221" y="1800197"/>
            <a:ext cx="799284" cy="610387"/>
            <a:chOff x="5776798" y="3409778"/>
            <a:chExt cx="346379" cy="264518"/>
          </a:xfrm>
          <a:solidFill>
            <a:schemeClr val="bg1"/>
          </a:solidFill>
        </p:grpSpPr>
        <p:sp>
          <p:nvSpPr>
            <p:cNvPr id="31" name="Google Shape;10592;p74">
              <a:extLst>
                <a:ext uri="{FF2B5EF4-FFF2-40B4-BE49-F238E27FC236}">
                  <a16:creationId xmlns:a16="http://schemas.microsoft.com/office/drawing/2014/main" id="{581C3C71-5B80-4244-81E1-DE4FA8D486B6}"/>
                </a:ext>
              </a:extLst>
            </p:cNvPr>
            <p:cNvSpPr/>
            <p:nvPr/>
          </p:nvSpPr>
          <p:spPr>
            <a:xfrm>
              <a:off x="5890104" y="3642055"/>
              <a:ext cx="10248" cy="32241"/>
            </a:xfrm>
            <a:custGeom>
              <a:avLst/>
              <a:gdLst/>
              <a:ahLst/>
              <a:cxnLst/>
              <a:rect l="l" t="t" r="r" b="b"/>
              <a:pathLst>
                <a:path w="322" h="1013" extrusionOk="0">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593;p74">
              <a:extLst>
                <a:ext uri="{FF2B5EF4-FFF2-40B4-BE49-F238E27FC236}">
                  <a16:creationId xmlns:a16="http://schemas.microsoft.com/office/drawing/2014/main" id="{3760E297-768E-2549-83BD-036E75E48C00}"/>
                </a:ext>
              </a:extLst>
            </p:cNvPr>
            <p:cNvSpPr/>
            <p:nvPr/>
          </p:nvSpPr>
          <p:spPr>
            <a:xfrm>
              <a:off x="5998094" y="3642055"/>
              <a:ext cx="10248" cy="32241"/>
            </a:xfrm>
            <a:custGeom>
              <a:avLst/>
              <a:gdLst/>
              <a:ahLst/>
              <a:cxnLst/>
              <a:rect l="l" t="t" r="r" b="b"/>
              <a:pathLst>
                <a:path w="322" h="1013" extrusionOk="0">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594;p74">
              <a:extLst>
                <a:ext uri="{FF2B5EF4-FFF2-40B4-BE49-F238E27FC236}">
                  <a16:creationId xmlns:a16="http://schemas.microsoft.com/office/drawing/2014/main" id="{76C4AEBA-2FA8-E348-A54C-698783DBA634}"/>
                </a:ext>
              </a:extLst>
            </p:cNvPr>
            <p:cNvSpPr/>
            <p:nvPr/>
          </p:nvSpPr>
          <p:spPr>
            <a:xfrm>
              <a:off x="5814673" y="3528367"/>
              <a:ext cx="43222" cy="15564"/>
            </a:xfrm>
            <a:custGeom>
              <a:avLst/>
              <a:gdLst/>
              <a:ahLst/>
              <a:cxnLst/>
              <a:rect l="l" t="t" r="r" b="b"/>
              <a:pathLst>
                <a:path w="1358" h="489" extrusionOk="0">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595;p74">
              <a:extLst>
                <a:ext uri="{FF2B5EF4-FFF2-40B4-BE49-F238E27FC236}">
                  <a16:creationId xmlns:a16="http://schemas.microsoft.com/office/drawing/2014/main" id="{291EE615-13C6-7F49-B35C-F9D0177171CA}"/>
                </a:ext>
              </a:extLst>
            </p:cNvPr>
            <p:cNvSpPr/>
            <p:nvPr/>
          </p:nvSpPr>
          <p:spPr>
            <a:xfrm>
              <a:off x="5797995" y="3631074"/>
              <a:ext cx="10662" cy="42458"/>
            </a:xfrm>
            <a:custGeom>
              <a:avLst/>
              <a:gdLst/>
              <a:ahLst/>
              <a:cxnLst/>
              <a:rect l="l" t="t" r="r" b="b"/>
              <a:pathLst>
                <a:path w="335" h="1334" extrusionOk="0">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596;p74">
              <a:extLst>
                <a:ext uri="{FF2B5EF4-FFF2-40B4-BE49-F238E27FC236}">
                  <a16:creationId xmlns:a16="http://schemas.microsoft.com/office/drawing/2014/main" id="{3E86F6EB-436F-5245-9AA6-ED5CB50DF8BD}"/>
                </a:ext>
              </a:extLst>
            </p:cNvPr>
            <p:cNvSpPr/>
            <p:nvPr/>
          </p:nvSpPr>
          <p:spPr>
            <a:xfrm>
              <a:off x="5776798" y="3409778"/>
              <a:ext cx="346379" cy="264136"/>
            </a:xfrm>
            <a:custGeom>
              <a:avLst/>
              <a:gdLst/>
              <a:ahLst/>
              <a:cxnLst/>
              <a:rect l="l" t="t" r="r" b="b"/>
              <a:pathLst>
                <a:path w="10883" h="8299" extrusionOk="0">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597;p74">
              <a:extLst>
                <a:ext uri="{FF2B5EF4-FFF2-40B4-BE49-F238E27FC236}">
                  <a16:creationId xmlns:a16="http://schemas.microsoft.com/office/drawing/2014/main" id="{998D9130-D0E7-414C-B2D2-6A03B57889CB}"/>
                </a:ext>
              </a:extLst>
            </p:cNvPr>
            <p:cNvSpPr/>
            <p:nvPr/>
          </p:nvSpPr>
          <p:spPr>
            <a:xfrm>
              <a:off x="6089408" y="3637503"/>
              <a:ext cx="10662" cy="36029"/>
            </a:xfrm>
            <a:custGeom>
              <a:avLst/>
              <a:gdLst/>
              <a:ahLst/>
              <a:cxnLst/>
              <a:rect l="l" t="t" r="r" b="b"/>
              <a:pathLst>
                <a:path w="335" h="1132" extrusionOk="0">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0143;p74">
            <a:extLst>
              <a:ext uri="{FF2B5EF4-FFF2-40B4-BE49-F238E27FC236}">
                <a16:creationId xmlns:a16="http://schemas.microsoft.com/office/drawing/2014/main" id="{26D80266-9FE6-994C-9F9F-B1B5BC813AE4}"/>
              </a:ext>
            </a:extLst>
          </p:cNvPr>
          <p:cNvGrpSpPr>
            <a:grpSpLocks noChangeAspect="1"/>
          </p:cNvGrpSpPr>
          <p:nvPr/>
        </p:nvGrpSpPr>
        <p:grpSpPr>
          <a:xfrm>
            <a:off x="4324314" y="1746750"/>
            <a:ext cx="516984" cy="716400"/>
            <a:chOff x="5377363" y="1516169"/>
            <a:chExt cx="257357" cy="356627"/>
          </a:xfrm>
          <a:solidFill>
            <a:schemeClr val="bg1"/>
          </a:solidFill>
        </p:grpSpPr>
        <p:sp>
          <p:nvSpPr>
            <p:cNvPr id="39" name="Google Shape;10144;p74">
              <a:extLst>
                <a:ext uri="{FF2B5EF4-FFF2-40B4-BE49-F238E27FC236}">
                  <a16:creationId xmlns:a16="http://schemas.microsoft.com/office/drawing/2014/main" id="{226F23B5-283B-F040-816C-B781C2D3F936}"/>
                </a:ext>
              </a:extLst>
            </p:cNvPr>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145;p74">
              <a:extLst>
                <a:ext uri="{FF2B5EF4-FFF2-40B4-BE49-F238E27FC236}">
                  <a16:creationId xmlns:a16="http://schemas.microsoft.com/office/drawing/2014/main" id="{8EF23785-5A2F-5149-9DF0-FBA793A62FDA}"/>
                </a:ext>
              </a:extLst>
            </p:cNvPr>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146;p74">
              <a:extLst>
                <a:ext uri="{FF2B5EF4-FFF2-40B4-BE49-F238E27FC236}">
                  <a16:creationId xmlns:a16="http://schemas.microsoft.com/office/drawing/2014/main" id="{14AE6CF0-F80E-CF40-AC7B-97AF4E85BAF5}"/>
                </a:ext>
              </a:extLst>
            </p:cNvPr>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147;p74">
              <a:extLst>
                <a:ext uri="{FF2B5EF4-FFF2-40B4-BE49-F238E27FC236}">
                  <a16:creationId xmlns:a16="http://schemas.microsoft.com/office/drawing/2014/main" id="{C19EBD8A-5743-E548-84C1-4F48D0EBB37B}"/>
                </a:ext>
              </a:extLst>
            </p:cNvPr>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148;p74">
              <a:extLst>
                <a:ext uri="{FF2B5EF4-FFF2-40B4-BE49-F238E27FC236}">
                  <a16:creationId xmlns:a16="http://schemas.microsoft.com/office/drawing/2014/main" id="{008D6E91-157F-7A45-960F-869CBE7F2359}"/>
                </a:ext>
              </a:extLst>
            </p:cNvPr>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149;p74">
              <a:extLst>
                <a:ext uri="{FF2B5EF4-FFF2-40B4-BE49-F238E27FC236}">
                  <a16:creationId xmlns:a16="http://schemas.microsoft.com/office/drawing/2014/main" id="{613F6CFE-DAC5-0C43-A14B-0DE4D09C8789}"/>
                </a:ext>
              </a:extLst>
            </p:cNvPr>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150;p74">
              <a:extLst>
                <a:ext uri="{FF2B5EF4-FFF2-40B4-BE49-F238E27FC236}">
                  <a16:creationId xmlns:a16="http://schemas.microsoft.com/office/drawing/2014/main" id="{218E0DF4-0D10-DA4A-9D41-6511F80FABAC}"/>
                </a:ext>
              </a:extLst>
            </p:cNvPr>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151;p74">
              <a:extLst>
                <a:ext uri="{FF2B5EF4-FFF2-40B4-BE49-F238E27FC236}">
                  <a16:creationId xmlns:a16="http://schemas.microsoft.com/office/drawing/2014/main" id="{C37693EE-2F94-D84C-836E-103FD46FB6FC}"/>
                </a:ext>
              </a:extLst>
            </p:cNvPr>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152;p74">
              <a:extLst>
                <a:ext uri="{FF2B5EF4-FFF2-40B4-BE49-F238E27FC236}">
                  <a16:creationId xmlns:a16="http://schemas.microsoft.com/office/drawing/2014/main" id="{D790BDE0-6409-FE41-A0F2-4D999E94FEF9}"/>
                </a:ext>
              </a:extLst>
            </p:cNvPr>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153;p74">
              <a:extLst>
                <a:ext uri="{FF2B5EF4-FFF2-40B4-BE49-F238E27FC236}">
                  <a16:creationId xmlns:a16="http://schemas.microsoft.com/office/drawing/2014/main" id="{A2BA418F-E035-2D42-8572-85E9E985E729}"/>
                </a:ext>
              </a:extLst>
            </p:cNvPr>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154;p74">
              <a:extLst>
                <a:ext uri="{FF2B5EF4-FFF2-40B4-BE49-F238E27FC236}">
                  <a16:creationId xmlns:a16="http://schemas.microsoft.com/office/drawing/2014/main" id="{AB98617F-F479-FC42-8295-EBE56A5FA14C}"/>
                </a:ext>
              </a:extLst>
            </p:cNvPr>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155;p74">
              <a:extLst>
                <a:ext uri="{FF2B5EF4-FFF2-40B4-BE49-F238E27FC236}">
                  <a16:creationId xmlns:a16="http://schemas.microsoft.com/office/drawing/2014/main" id="{AB12CF99-5376-4540-AAF3-CB4CCDD223A1}"/>
                </a:ext>
              </a:extLst>
            </p:cNvPr>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156;p74">
              <a:extLst>
                <a:ext uri="{FF2B5EF4-FFF2-40B4-BE49-F238E27FC236}">
                  <a16:creationId xmlns:a16="http://schemas.microsoft.com/office/drawing/2014/main" id="{560E8C64-4AF8-494E-AD92-C1A15459A22C}"/>
                </a:ext>
              </a:extLst>
            </p:cNvPr>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157;p74">
              <a:extLst>
                <a:ext uri="{FF2B5EF4-FFF2-40B4-BE49-F238E27FC236}">
                  <a16:creationId xmlns:a16="http://schemas.microsoft.com/office/drawing/2014/main" id="{F07B3E21-08F8-D047-9799-AE0ECEBFC469}"/>
                </a:ext>
              </a:extLst>
            </p:cNvPr>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158;p74">
              <a:extLst>
                <a:ext uri="{FF2B5EF4-FFF2-40B4-BE49-F238E27FC236}">
                  <a16:creationId xmlns:a16="http://schemas.microsoft.com/office/drawing/2014/main" id="{1008D65B-C5AC-8142-B483-EC6E2FB69CC6}"/>
                </a:ext>
              </a:extLst>
            </p:cNvPr>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159;p74">
              <a:extLst>
                <a:ext uri="{FF2B5EF4-FFF2-40B4-BE49-F238E27FC236}">
                  <a16:creationId xmlns:a16="http://schemas.microsoft.com/office/drawing/2014/main" id="{FCFD65D4-5A75-EF40-89E8-8EDE3E044163}"/>
                </a:ext>
              </a:extLst>
            </p:cNvPr>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160;p74">
              <a:extLst>
                <a:ext uri="{FF2B5EF4-FFF2-40B4-BE49-F238E27FC236}">
                  <a16:creationId xmlns:a16="http://schemas.microsoft.com/office/drawing/2014/main" id="{ACA2A9B0-F1DE-154B-9942-A4FD11760F3F}"/>
                </a:ext>
              </a:extLst>
            </p:cNvPr>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0464;p74">
            <a:extLst>
              <a:ext uri="{FF2B5EF4-FFF2-40B4-BE49-F238E27FC236}">
                <a16:creationId xmlns:a16="http://schemas.microsoft.com/office/drawing/2014/main" id="{D660926F-2822-5844-994E-475710BB552E}"/>
              </a:ext>
            </a:extLst>
          </p:cNvPr>
          <p:cNvSpPr>
            <a:spLocks noChangeAspect="1"/>
          </p:cNvSpPr>
          <p:nvPr/>
        </p:nvSpPr>
        <p:spPr>
          <a:xfrm>
            <a:off x="6753324" y="1776160"/>
            <a:ext cx="664494" cy="680400"/>
          </a:xfrm>
          <a:custGeom>
            <a:avLst/>
            <a:gdLst/>
            <a:ahLst/>
            <a:cxnLst/>
            <a:rect l="l" t="t" r="r" b="b"/>
            <a:pathLst>
              <a:path w="9943" h="10181" extrusionOk="0">
                <a:moveTo>
                  <a:pt x="7883" y="536"/>
                </a:moveTo>
                <a:lnTo>
                  <a:pt x="9264" y="1918"/>
                </a:lnTo>
                <a:lnTo>
                  <a:pt x="7883" y="1918"/>
                </a:lnTo>
                <a:lnTo>
                  <a:pt x="7883" y="536"/>
                </a:lnTo>
                <a:close/>
                <a:moveTo>
                  <a:pt x="6442" y="1537"/>
                </a:moveTo>
                <a:lnTo>
                  <a:pt x="7823" y="2918"/>
                </a:lnTo>
                <a:lnTo>
                  <a:pt x="6442" y="2918"/>
                </a:lnTo>
                <a:lnTo>
                  <a:pt x="6442" y="1537"/>
                </a:lnTo>
                <a:close/>
                <a:moveTo>
                  <a:pt x="2954" y="5323"/>
                </a:moveTo>
                <a:cubicBezTo>
                  <a:pt x="3489" y="5323"/>
                  <a:pt x="3918" y="5799"/>
                  <a:pt x="3918" y="6394"/>
                </a:cubicBezTo>
                <a:lnTo>
                  <a:pt x="3930" y="6478"/>
                </a:lnTo>
                <a:cubicBezTo>
                  <a:pt x="3906" y="6478"/>
                  <a:pt x="3906" y="6478"/>
                  <a:pt x="3894" y="6490"/>
                </a:cubicBezTo>
                <a:cubicBezTo>
                  <a:pt x="3585" y="6418"/>
                  <a:pt x="3489" y="5966"/>
                  <a:pt x="3489" y="5966"/>
                </a:cubicBezTo>
                <a:cubicBezTo>
                  <a:pt x="3477" y="5906"/>
                  <a:pt x="3430" y="5847"/>
                  <a:pt x="3358" y="5835"/>
                </a:cubicBezTo>
                <a:cubicBezTo>
                  <a:pt x="3348" y="5833"/>
                  <a:pt x="3338" y="5832"/>
                  <a:pt x="3328" y="5832"/>
                </a:cubicBezTo>
                <a:cubicBezTo>
                  <a:pt x="3276" y="5832"/>
                  <a:pt x="3221" y="5857"/>
                  <a:pt x="3192" y="5906"/>
                </a:cubicBezTo>
                <a:cubicBezTo>
                  <a:pt x="2823" y="6478"/>
                  <a:pt x="1989" y="6490"/>
                  <a:pt x="1977" y="6490"/>
                </a:cubicBezTo>
                <a:lnTo>
                  <a:pt x="1930" y="6490"/>
                </a:lnTo>
                <a:cubicBezTo>
                  <a:pt x="1918" y="6490"/>
                  <a:pt x="1894" y="6490"/>
                  <a:pt x="1894" y="6478"/>
                </a:cubicBezTo>
                <a:lnTo>
                  <a:pt x="1894" y="6394"/>
                </a:lnTo>
                <a:cubicBezTo>
                  <a:pt x="1894" y="5799"/>
                  <a:pt x="2334" y="5323"/>
                  <a:pt x="2870" y="5323"/>
                </a:cubicBezTo>
                <a:close/>
                <a:moveTo>
                  <a:pt x="1668" y="6906"/>
                </a:moveTo>
                <a:cubicBezTo>
                  <a:pt x="1680" y="6906"/>
                  <a:pt x="1692" y="6918"/>
                  <a:pt x="1703" y="6918"/>
                </a:cubicBezTo>
                <a:lnTo>
                  <a:pt x="1703" y="7097"/>
                </a:lnTo>
                <a:cubicBezTo>
                  <a:pt x="1727" y="7132"/>
                  <a:pt x="1727" y="7192"/>
                  <a:pt x="1727" y="7228"/>
                </a:cubicBezTo>
                <a:cubicBezTo>
                  <a:pt x="1644" y="7216"/>
                  <a:pt x="1584" y="7144"/>
                  <a:pt x="1584" y="7049"/>
                </a:cubicBezTo>
                <a:cubicBezTo>
                  <a:pt x="1584" y="6990"/>
                  <a:pt x="1620" y="6930"/>
                  <a:pt x="1668" y="6906"/>
                </a:cubicBezTo>
                <a:close/>
                <a:moveTo>
                  <a:pt x="4168" y="6894"/>
                </a:moveTo>
                <a:cubicBezTo>
                  <a:pt x="4204" y="6918"/>
                  <a:pt x="4239" y="6978"/>
                  <a:pt x="4239" y="7037"/>
                </a:cubicBezTo>
                <a:cubicBezTo>
                  <a:pt x="4228" y="7144"/>
                  <a:pt x="4180" y="7216"/>
                  <a:pt x="4109" y="7228"/>
                </a:cubicBezTo>
                <a:cubicBezTo>
                  <a:pt x="4109" y="7192"/>
                  <a:pt x="4120" y="7132"/>
                  <a:pt x="4120" y="7085"/>
                </a:cubicBezTo>
                <a:lnTo>
                  <a:pt x="4120" y="6906"/>
                </a:lnTo>
                <a:cubicBezTo>
                  <a:pt x="4132" y="6906"/>
                  <a:pt x="4144" y="6906"/>
                  <a:pt x="4168" y="6894"/>
                </a:cubicBezTo>
                <a:close/>
                <a:moveTo>
                  <a:pt x="3251" y="6311"/>
                </a:moveTo>
                <a:cubicBezTo>
                  <a:pt x="3347" y="6490"/>
                  <a:pt x="3513" y="6716"/>
                  <a:pt x="3775" y="6787"/>
                </a:cubicBezTo>
                <a:lnTo>
                  <a:pt x="3775" y="7085"/>
                </a:lnTo>
                <a:cubicBezTo>
                  <a:pt x="3775" y="7561"/>
                  <a:pt x="3430" y="7942"/>
                  <a:pt x="3001" y="7942"/>
                </a:cubicBezTo>
                <a:lnTo>
                  <a:pt x="2787" y="7942"/>
                </a:lnTo>
                <a:cubicBezTo>
                  <a:pt x="2358" y="7942"/>
                  <a:pt x="2013" y="7561"/>
                  <a:pt x="2013" y="7085"/>
                </a:cubicBezTo>
                <a:lnTo>
                  <a:pt x="2013" y="6799"/>
                </a:lnTo>
                <a:lnTo>
                  <a:pt x="2037" y="6799"/>
                </a:lnTo>
                <a:cubicBezTo>
                  <a:pt x="2227" y="6787"/>
                  <a:pt x="2835" y="6728"/>
                  <a:pt x="3251" y="6311"/>
                </a:cubicBezTo>
                <a:close/>
                <a:moveTo>
                  <a:pt x="3013" y="8240"/>
                </a:moveTo>
                <a:cubicBezTo>
                  <a:pt x="3061" y="8264"/>
                  <a:pt x="3108" y="8264"/>
                  <a:pt x="3156" y="8264"/>
                </a:cubicBezTo>
                <a:lnTo>
                  <a:pt x="3156" y="8418"/>
                </a:lnTo>
                <a:lnTo>
                  <a:pt x="2918" y="8656"/>
                </a:lnTo>
                <a:lnTo>
                  <a:pt x="2692" y="8442"/>
                </a:lnTo>
                <a:lnTo>
                  <a:pt x="2692" y="8240"/>
                </a:lnTo>
                <a:close/>
                <a:moveTo>
                  <a:pt x="7597" y="334"/>
                </a:moveTo>
                <a:lnTo>
                  <a:pt x="7597" y="2108"/>
                </a:lnTo>
                <a:cubicBezTo>
                  <a:pt x="7597" y="2203"/>
                  <a:pt x="7680" y="2275"/>
                  <a:pt x="7764" y="2275"/>
                </a:cubicBezTo>
                <a:lnTo>
                  <a:pt x="9538" y="2275"/>
                </a:lnTo>
                <a:lnTo>
                  <a:pt x="9538" y="8871"/>
                </a:lnTo>
                <a:lnTo>
                  <a:pt x="8359" y="8871"/>
                </a:lnTo>
                <a:lnTo>
                  <a:pt x="8359" y="3084"/>
                </a:lnTo>
                <a:lnTo>
                  <a:pt x="8359" y="3061"/>
                </a:lnTo>
                <a:lnTo>
                  <a:pt x="8359" y="3049"/>
                </a:lnTo>
                <a:cubicBezTo>
                  <a:pt x="8359" y="3049"/>
                  <a:pt x="8359" y="3037"/>
                  <a:pt x="8347" y="3037"/>
                </a:cubicBezTo>
                <a:cubicBezTo>
                  <a:pt x="8347" y="3037"/>
                  <a:pt x="8347" y="3013"/>
                  <a:pt x="8335" y="3013"/>
                </a:cubicBezTo>
                <a:lnTo>
                  <a:pt x="8311" y="3001"/>
                </a:lnTo>
                <a:lnTo>
                  <a:pt x="6383" y="1072"/>
                </a:lnTo>
                <a:lnTo>
                  <a:pt x="6371" y="1048"/>
                </a:lnTo>
                <a:lnTo>
                  <a:pt x="6347" y="1036"/>
                </a:lnTo>
                <a:cubicBezTo>
                  <a:pt x="6347" y="1036"/>
                  <a:pt x="6335" y="1036"/>
                  <a:pt x="6335" y="1025"/>
                </a:cubicBezTo>
                <a:lnTo>
                  <a:pt x="3882" y="1025"/>
                </a:lnTo>
                <a:lnTo>
                  <a:pt x="3882" y="334"/>
                </a:lnTo>
                <a:close/>
                <a:moveTo>
                  <a:pt x="6085" y="1334"/>
                </a:moveTo>
                <a:lnTo>
                  <a:pt x="6085" y="3108"/>
                </a:lnTo>
                <a:cubicBezTo>
                  <a:pt x="6085" y="3192"/>
                  <a:pt x="6156" y="3275"/>
                  <a:pt x="6240" y="3275"/>
                </a:cubicBezTo>
                <a:lnTo>
                  <a:pt x="8014" y="3275"/>
                </a:lnTo>
                <a:lnTo>
                  <a:pt x="8049" y="9883"/>
                </a:lnTo>
                <a:lnTo>
                  <a:pt x="4311" y="9883"/>
                </a:lnTo>
                <a:cubicBezTo>
                  <a:pt x="5192" y="9407"/>
                  <a:pt x="5811" y="8502"/>
                  <a:pt x="5871" y="7430"/>
                </a:cubicBezTo>
                <a:lnTo>
                  <a:pt x="5871" y="7406"/>
                </a:lnTo>
                <a:lnTo>
                  <a:pt x="5871" y="7347"/>
                </a:lnTo>
                <a:lnTo>
                  <a:pt x="5871" y="7323"/>
                </a:lnTo>
                <a:lnTo>
                  <a:pt x="5871" y="7311"/>
                </a:lnTo>
                <a:lnTo>
                  <a:pt x="5871" y="7263"/>
                </a:lnTo>
                <a:lnTo>
                  <a:pt x="5871" y="7228"/>
                </a:lnTo>
                <a:lnTo>
                  <a:pt x="5871" y="7216"/>
                </a:lnTo>
                <a:lnTo>
                  <a:pt x="5871" y="7168"/>
                </a:lnTo>
                <a:lnTo>
                  <a:pt x="5871" y="7144"/>
                </a:lnTo>
                <a:lnTo>
                  <a:pt x="5871" y="7121"/>
                </a:lnTo>
                <a:lnTo>
                  <a:pt x="5871" y="7085"/>
                </a:lnTo>
                <a:lnTo>
                  <a:pt x="5871" y="7049"/>
                </a:lnTo>
                <a:lnTo>
                  <a:pt x="5871" y="7002"/>
                </a:lnTo>
                <a:lnTo>
                  <a:pt x="5871" y="6978"/>
                </a:lnTo>
                <a:lnTo>
                  <a:pt x="5871" y="6930"/>
                </a:lnTo>
                <a:lnTo>
                  <a:pt x="5871" y="6906"/>
                </a:lnTo>
                <a:lnTo>
                  <a:pt x="5871" y="6859"/>
                </a:lnTo>
                <a:lnTo>
                  <a:pt x="5871" y="6847"/>
                </a:lnTo>
                <a:lnTo>
                  <a:pt x="5871" y="6823"/>
                </a:lnTo>
                <a:lnTo>
                  <a:pt x="5871" y="6787"/>
                </a:lnTo>
                <a:lnTo>
                  <a:pt x="5871" y="6751"/>
                </a:lnTo>
                <a:cubicBezTo>
                  <a:pt x="5871" y="6728"/>
                  <a:pt x="5859" y="6704"/>
                  <a:pt x="5859" y="6680"/>
                </a:cubicBezTo>
                <a:cubicBezTo>
                  <a:pt x="5859" y="6644"/>
                  <a:pt x="5847" y="6632"/>
                  <a:pt x="5847" y="6609"/>
                </a:cubicBezTo>
                <a:lnTo>
                  <a:pt x="5847" y="6573"/>
                </a:lnTo>
                <a:cubicBezTo>
                  <a:pt x="5847" y="6561"/>
                  <a:pt x="5835" y="6549"/>
                  <a:pt x="5835" y="6525"/>
                </a:cubicBezTo>
                <a:lnTo>
                  <a:pt x="5835" y="6513"/>
                </a:lnTo>
                <a:lnTo>
                  <a:pt x="5835" y="6501"/>
                </a:lnTo>
                <a:cubicBezTo>
                  <a:pt x="5835" y="6490"/>
                  <a:pt x="5811" y="6466"/>
                  <a:pt x="5811" y="6454"/>
                </a:cubicBezTo>
                <a:cubicBezTo>
                  <a:pt x="5811" y="6442"/>
                  <a:pt x="5811" y="6442"/>
                  <a:pt x="5799" y="6430"/>
                </a:cubicBezTo>
                <a:cubicBezTo>
                  <a:pt x="5799" y="6406"/>
                  <a:pt x="5787" y="6394"/>
                  <a:pt x="5787" y="6382"/>
                </a:cubicBezTo>
                <a:lnTo>
                  <a:pt x="5775" y="6347"/>
                </a:lnTo>
                <a:cubicBezTo>
                  <a:pt x="5775" y="6335"/>
                  <a:pt x="5752" y="6323"/>
                  <a:pt x="5752" y="6311"/>
                </a:cubicBezTo>
                <a:cubicBezTo>
                  <a:pt x="5752" y="6287"/>
                  <a:pt x="5752" y="6287"/>
                  <a:pt x="5740" y="6275"/>
                </a:cubicBezTo>
                <a:cubicBezTo>
                  <a:pt x="5740" y="6263"/>
                  <a:pt x="5728" y="6251"/>
                  <a:pt x="5728" y="6228"/>
                </a:cubicBezTo>
                <a:lnTo>
                  <a:pt x="5716" y="6204"/>
                </a:lnTo>
                <a:cubicBezTo>
                  <a:pt x="5716" y="6192"/>
                  <a:pt x="5692" y="6168"/>
                  <a:pt x="5692" y="6156"/>
                </a:cubicBezTo>
                <a:lnTo>
                  <a:pt x="5692" y="6144"/>
                </a:lnTo>
                <a:cubicBezTo>
                  <a:pt x="5656" y="6037"/>
                  <a:pt x="5597" y="5930"/>
                  <a:pt x="5549" y="5835"/>
                </a:cubicBezTo>
                <a:cubicBezTo>
                  <a:pt x="5518" y="5780"/>
                  <a:pt x="5461" y="5751"/>
                  <a:pt x="5405" y="5751"/>
                </a:cubicBezTo>
                <a:cubicBezTo>
                  <a:pt x="5376" y="5751"/>
                  <a:pt x="5347" y="5759"/>
                  <a:pt x="5323" y="5775"/>
                </a:cubicBezTo>
                <a:cubicBezTo>
                  <a:pt x="5252" y="5811"/>
                  <a:pt x="5216" y="5918"/>
                  <a:pt x="5263" y="5989"/>
                </a:cubicBezTo>
                <a:cubicBezTo>
                  <a:pt x="5311" y="6085"/>
                  <a:pt x="5371" y="6192"/>
                  <a:pt x="5394" y="6275"/>
                </a:cubicBezTo>
                <a:lnTo>
                  <a:pt x="5394" y="6287"/>
                </a:lnTo>
                <a:cubicBezTo>
                  <a:pt x="5394" y="6311"/>
                  <a:pt x="5418" y="6323"/>
                  <a:pt x="5418" y="6335"/>
                </a:cubicBezTo>
                <a:lnTo>
                  <a:pt x="5430" y="6370"/>
                </a:lnTo>
                <a:cubicBezTo>
                  <a:pt x="5430" y="6382"/>
                  <a:pt x="5442" y="6394"/>
                  <a:pt x="5442" y="6406"/>
                </a:cubicBezTo>
                <a:cubicBezTo>
                  <a:pt x="5442" y="6430"/>
                  <a:pt x="5442" y="6430"/>
                  <a:pt x="5454" y="6442"/>
                </a:cubicBezTo>
                <a:cubicBezTo>
                  <a:pt x="5454" y="6454"/>
                  <a:pt x="5478" y="6466"/>
                  <a:pt x="5478" y="6490"/>
                </a:cubicBezTo>
                <a:lnTo>
                  <a:pt x="5490" y="6513"/>
                </a:lnTo>
                <a:cubicBezTo>
                  <a:pt x="5490" y="6525"/>
                  <a:pt x="5502" y="6549"/>
                  <a:pt x="5502" y="6561"/>
                </a:cubicBezTo>
                <a:lnTo>
                  <a:pt x="5502" y="6585"/>
                </a:lnTo>
                <a:cubicBezTo>
                  <a:pt x="5502" y="6609"/>
                  <a:pt x="5513" y="6621"/>
                  <a:pt x="5513" y="6632"/>
                </a:cubicBezTo>
                <a:lnTo>
                  <a:pt x="5513" y="6668"/>
                </a:lnTo>
                <a:cubicBezTo>
                  <a:pt x="5513" y="6680"/>
                  <a:pt x="5513" y="6692"/>
                  <a:pt x="5537" y="6704"/>
                </a:cubicBezTo>
                <a:lnTo>
                  <a:pt x="5537" y="6740"/>
                </a:lnTo>
                <a:cubicBezTo>
                  <a:pt x="5537" y="6751"/>
                  <a:pt x="5549" y="6787"/>
                  <a:pt x="5549" y="6799"/>
                </a:cubicBezTo>
                <a:cubicBezTo>
                  <a:pt x="5549" y="6811"/>
                  <a:pt x="5561" y="6847"/>
                  <a:pt x="5561" y="6859"/>
                </a:cubicBezTo>
                <a:lnTo>
                  <a:pt x="5561" y="6882"/>
                </a:lnTo>
                <a:lnTo>
                  <a:pt x="5561" y="6930"/>
                </a:lnTo>
                <a:lnTo>
                  <a:pt x="5561" y="6942"/>
                </a:lnTo>
                <a:lnTo>
                  <a:pt x="5561" y="6966"/>
                </a:lnTo>
                <a:lnTo>
                  <a:pt x="5561" y="7002"/>
                </a:lnTo>
                <a:lnTo>
                  <a:pt x="5561" y="7037"/>
                </a:lnTo>
                <a:lnTo>
                  <a:pt x="5561" y="7085"/>
                </a:lnTo>
                <a:lnTo>
                  <a:pt x="5561" y="7109"/>
                </a:lnTo>
                <a:lnTo>
                  <a:pt x="5561" y="7156"/>
                </a:lnTo>
                <a:lnTo>
                  <a:pt x="5561" y="7180"/>
                </a:lnTo>
                <a:lnTo>
                  <a:pt x="5561" y="7216"/>
                </a:lnTo>
                <a:lnTo>
                  <a:pt x="5561" y="7240"/>
                </a:lnTo>
                <a:lnTo>
                  <a:pt x="5561" y="7287"/>
                </a:lnTo>
                <a:lnTo>
                  <a:pt x="5561" y="7299"/>
                </a:lnTo>
                <a:lnTo>
                  <a:pt x="5561" y="7335"/>
                </a:lnTo>
                <a:lnTo>
                  <a:pt x="5561" y="7359"/>
                </a:lnTo>
                <a:lnTo>
                  <a:pt x="5561" y="7383"/>
                </a:lnTo>
                <a:lnTo>
                  <a:pt x="5561" y="7394"/>
                </a:lnTo>
                <a:lnTo>
                  <a:pt x="5561" y="7454"/>
                </a:lnTo>
                <a:lnTo>
                  <a:pt x="5561" y="7466"/>
                </a:lnTo>
                <a:cubicBezTo>
                  <a:pt x="5537" y="8133"/>
                  <a:pt x="5252" y="8728"/>
                  <a:pt x="4823" y="9180"/>
                </a:cubicBezTo>
                <a:cubicBezTo>
                  <a:pt x="4644" y="8835"/>
                  <a:pt x="4323" y="8704"/>
                  <a:pt x="4287" y="8692"/>
                </a:cubicBezTo>
                <a:lnTo>
                  <a:pt x="3513" y="8371"/>
                </a:lnTo>
                <a:lnTo>
                  <a:pt x="3513" y="8228"/>
                </a:lnTo>
                <a:cubicBezTo>
                  <a:pt x="3751" y="8109"/>
                  <a:pt x="3942" y="7894"/>
                  <a:pt x="4049" y="7633"/>
                </a:cubicBezTo>
                <a:lnTo>
                  <a:pt x="4085" y="7633"/>
                </a:lnTo>
                <a:cubicBezTo>
                  <a:pt x="4359" y="7633"/>
                  <a:pt x="4585" y="7406"/>
                  <a:pt x="4585" y="7109"/>
                </a:cubicBezTo>
                <a:cubicBezTo>
                  <a:pt x="4585" y="6906"/>
                  <a:pt x="4466" y="6704"/>
                  <a:pt x="4287" y="6632"/>
                </a:cubicBezTo>
                <a:lnTo>
                  <a:pt x="4287" y="6454"/>
                </a:lnTo>
                <a:cubicBezTo>
                  <a:pt x="4287" y="5680"/>
                  <a:pt x="3704" y="5061"/>
                  <a:pt x="2989" y="5061"/>
                </a:cubicBezTo>
                <a:lnTo>
                  <a:pt x="2894" y="5061"/>
                </a:lnTo>
                <a:cubicBezTo>
                  <a:pt x="2180" y="5061"/>
                  <a:pt x="1608" y="5680"/>
                  <a:pt x="1608" y="6454"/>
                </a:cubicBezTo>
                <a:lnTo>
                  <a:pt x="1608" y="6632"/>
                </a:lnTo>
                <a:cubicBezTo>
                  <a:pt x="1430" y="6704"/>
                  <a:pt x="1311" y="6906"/>
                  <a:pt x="1311" y="7109"/>
                </a:cubicBezTo>
                <a:cubicBezTo>
                  <a:pt x="1311" y="7394"/>
                  <a:pt x="1525" y="7633"/>
                  <a:pt x="1799" y="7633"/>
                </a:cubicBezTo>
                <a:cubicBezTo>
                  <a:pt x="1811" y="7633"/>
                  <a:pt x="1823" y="7633"/>
                  <a:pt x="1846" y="7621"/>
                </a:cubicBezTo>
                <a:cubicBezTo>
                  <a:pt x="1942" y="7883"/>
                  <a:pt x="2156" y="8109"/>
                  <a:pt x="2406" y="8228"/>
                </a:cubicBezTo>
                <a:lnTo>
                  <a:pt x="2406" y="8371"/>
                </a:lnTo>
                <a:lnTo>
                  <a:pt x="1620" y="8692"/>
                </a:lnTo>
                <a:cubicBezTo>
                  <a:pt x="1572" y="8704"/>
                  <a:pt x="1251" y="8835"/>
                  <a:pt x="1084" y="9180"/>
                </a:cubicBezTo>
                <a:cubicBezTo>
                  <a:pt x="596" y="8668"/>
                  <a:pt x="299" y="7978"/>
                  <a:pt x="334" y="7216"/>
                </a:cubicBezTo>
                <a:lnTo>
                  <a:pt x="334" y="7204"/>
                </a:lnTo>
                <a:lnTo>
                  <a:pt x="334" y="7156"/>
                </a:lnTo>
                <a:lnTo>
                  <a:pt x="334" y="7144"/>
                </a:lnTo>
                <a:lnTo>
                  <a:pt x="334" y="7121"/>
                </a:lnTo>
                <a:lnTo>
                  <a:pt x="334" y="7097"/>
                </a:lnTo>
                <a:lnTo>
                  <a:pt x="334" y="7085"/>
                </a:lnTo>
                <a:lnTo>
                  <a:pt x="334" y="7061"/>
                </a:lnTo>
                <a:lnTo>
                  <a:pt x="334" y="7025"/>
                </a:lnTo>
                <a:lnTo>
                  <a:pt x="334" y="7002"/>
                </a:lnTo>
                <a:lnTo>
                  <a:pt x="334" y="6990"/>
                </a:lnTo>
                <a:lnTo>
                  <a:pt x="334" y="6942"/>
                </a:lnTo>
                <a:lnTo>
                  <a:pt x="334" y="6918"/>
                </a:lnTo>
                <a:lnTo>
                  <a:pt x="334" y="6871"/>
                </a:lnTo>
                <a:lnTo>
                  <a:pt x="334" y="6847"/>
                </a:lnTo>
                <a:cubicBezTo>
                  <a:pt x="334" y="6823"/>
                  <a:pt x="334" y="6811"/>
                  <a:pt x="358" y="6799"/>
                </a:cubicBezTo>
                <a:lnTo>
                  <a:pt x="358" y="6763"/>
                </a:lnTo>
                <a:cubicBezTo>
                  <a:pt x="358" y="6751"/>
                  <a:pt x="358" y="6740"/>
                  <a:pt x="370" y="6740"/>
                </a:cubicBezTo>
                <a:lnTo>
                  <a:pt x="370" y="6728"/>
                </a:lnTo>
                <a:lnTo>
                  <a:pt x="370" y="6704"/>
                </a:lnTo>
                <a:cubicBezTo>
                  <a:pt x="370" y="6692"/>
                  <a:pt x="370" y="6680"/>
                  <a:pt x="382" y="6668"/>
                </a:cubicBezTo>
                <a:lnTo>
                  <a:pt x="382" y="6644"/>
                </a:lnTo>
                <a:lnTo>
                  <a:pt x="382" y="6632"/>
                </a:lnTo>
                <a:cubicBezTo>
                  <a:pt x="382" y="6621"/>
                  <a:pt x="394" y="6585"/>
                  <a:pt x="394" y="6573"/>
                </a:cubicBezTo>
                <a:cubicBezTo>
                  <a:pt x="394" y="6561"/>
                  <a:pt x="406" y="6525"/>
                  <a:pt x="406" y="6513"/>
                </a:cubicBezTo>
                <a:lnTo>
                  <a:pt x="406" y="6501"/>
                </a:lnTo>
                <a:cubicBezTo>
                  <a:pt x="406" y="6490"/>
                  <a:pt x="429" y="6466"/>
                  <a:pt x="429" y="6454"/>
                </a:cubicBezTo>
                <a:cubicBezTo>
                  <a:pt x="429" y="6442"/>
                  <a:pt x="429" y="6442"/>
                  <a:pt x="441" y="6430"/>
                </a:cubicBezTo>
                <a:cubicBezTo>
                  <a:pt x="441" y="6406"/>
                  <a:pt x="453" y="6394"/>
                  <a:pt x="453" y="6382"/>
                </a:cubicBezTo>
                <a:cubicBezTo>
                  <a:pt x="453" y="6370"/>
                  <a:pt x="453" y="6370"/>
                  <a:pt x="465" y="6347"/>
                </a:cubicBezTo>
                <a:cubicBezTo>
                  <a:pt x="465" y="6335"/>
                  <a:pt x="489" y="6323"/>
                  <a:pt x="489" y="6311"/>
                </a:cubicBezTo>
                <a:cubicBezTo>
                  <a:pt x="489" y="6311"/>
                  <a:pt x="489" y="6287"/>
                  <a:pt x="501" y="6275"/>
                </a:cubicBezTo>
                <a:cubicBezTo>
                  <a:pt x="501" y="6263"/>
                  <a:pt x="513" y="6251"/>
                  <a:pt x="513" y="6228"/>
                </a:cubicBezTo>
                <a:cubicBezTo>
                  <a:pt x="513" y="6216"/>
                  <a:pt x="513" y="6216"/>
                  <a:pt x="525" y="6204"/>
                </a:cubicBezTo>
                <a:cubicBezTo>
                  <a:pt x="525" y="6192"/>
                  <a:pt x="549" y="6168"/>
                  <a:pt x="549" y="6156"/>
                </a:cubicBezTo>
                <a:lnTo>
                  <a:pt x="560" y="6144"/>
                </a:lnTo>
                <a:cubicBezTo>
                  <a:pt x="560" y="6132"/>
                  <a:pt x="572" y="6109"/>
                  <a:pt x="572" y="6097"/>
                </a:cubicBezTo>
                <a:lnTo>
                  <a:pt x="572" y="6085"/>
                </a:lnTo>
                <a:cubicBezTo>
                  <a:pt x="691" y="5859"/>
                  <a:pt x="858" y="5656"/>
                  <a:pt x="1037" y="5454"/>
                </a:cubicBezTo>
                <a:lnTo>
                  <a:pt x="1049" y="5442"/>
                </a:lnTo>
                <a:lnTo>
                  <a:pt x="1061" y="5430"/>
                </a:lnTo>
                <a:lnTo>
                  <a:pt x="1084" y="5418"/>
                </a:lnTo>
                <a:lnTo>
                  <a:pt x="1096" y="5394"/>
                </a:lnTo>
                <a:lnTo>
                  <a:pt x="1108" y="5382"/>
                </a:lnTo>
                <a:lnTo>
                  <a:pt x="1120" y="5370"/>
                </a:lnTo>
                <a:lnTo>
                  <a:pt x="1144" y="5358"/>
                </a:lnTo>
                <a:cubicBezTo>
                  <a:pt x="1156" y="5358"/>
                  <a:pt x="1156" y="5335"/>
                  <a:pt x="1168" y="5335"/>
                </a:cubicBezTo>
                <a:lnTo>
                  <a:pt x="1180" y="5323"/>
                </a:lnTo>
                <a:cubicBezTo>
                  <a:pt x="1203" y="5323"/>
                  <a:pt x="1203" y="5311"/>
                  <a:pt x="1215" y="5311"/>
                </a:cubicBezTo>
                <a:cubicBezTo>
                  <a:pt x="1227" y="5311"/>
                  <a:pt x="1227" y="5299"/>
                  <a:pt x="1239" y="5299"/>
                </a:cubicBezTo>
                <a:cubicBezTo>
                  <a:pt x="1263" y="5299"/>
                  <a:pt x="1263" y="5275"/>
                  <a:pt x="1275" y="5275"/>
                </a:cubicBezTo>
                <a:cubicBezTo>
                  <a:pt x="1287" y="5275"/>
                  <a:pt x="1287" y="5263"/>
                  <a:pt x="1299" y="5263"/>
                </a:cubicBezTo>
                <a:cubicBezTo>
                  <a:pt x="1322" y="5263"/>
                  <a:pt x="1322" y="5251"/>
                  <a:pt x="1334" y="5251"/>
                </a:cubicBezTo>
                <a:cubicBezTo>
                  <a:pt x="1346" y="5251"/>
                  <a:pt x="1346" y="5239"/>
                  <a:pt x="1358" y="5239"/>
                </a:cubicBezTo>
                <a:cubicBezTo>
                  <a:pt x="1382" y="5239"/>
                  <a:pt x="1382" y="5216"/>
                  <a:pt x="1394" y="5216"/>
                </a:cubicBezTo>
                <a:cubicBezTo>
                  <a:pt x="1406" y="5216"/>
                  <a:pt x="1406" y="5204"/>
                  <a:pt x="1418" y="5204"/>
                </a:cubicBezTo>
                <a:cubicBezTo>
                  <a:pt x="1442" y="5204"/>
                  <a:pt x="1442" y="5192"/>
                  <a:pt x="1453" y="5192"/>
                </a:cubicBezTo>
                <a:cubicBezTo>
                  <a:pt x="1465" y="5192"/>
                  <a:pt x="1465" y="5180"/>
                  <a:pt x="1477" y="5180"/>
                </a:cubicBezTo>
                <a:cubicBezTo>
                  <a:pt x="1501" y="5180"/>
                  <a:pt x="1501" y="5156"/>
                  <a:pt x="1513" y="5156"/>
                </a:cubicBezTo>
                <a:cubicBezTo>
                  <a:pt x="1525" y="5156"/>
                  <a:pt x="1525" y="5144"/>
                  <a:pt x="1537" y="5144"/>
                </a:cubicBezTo>
                <a:cubicBezTo>
                  <a:pt x="1561" y="5144"/>
                  <a:pt x="1561" y="5132"/>
                  <a:pt x="1572" y="5132"/>
                </a:cubicBezTo>
                <a:cubicBezTo>
                  <a:pt x="1584" y="5132"/>
                  <a:pt x="1584" y="5120"/>
                  <a:pt x="1596" y="5120"/>
                </a:cubicBezTo>
                <a:cubicBezTo>
                  <a:pt x="1620" y="5120"/>
                  <a:pt x="1620" y="5097"/>
                  <a:pt x="1632" y="5097"/>
                </a:cubicBezTo>
                <a:cubicBezTo>
                  <a:pt x="1644" y="5097"/>
                  <a:pt x="1644" y="5085"/>
                  <a:pt x="1656" y="5085"/>
                </a:cubicBezTo>
                <a:cubicBezTo>
                  <a:pt x="1680" y="5085"/>
                  <a:pt x="1680" y="5073"/>
                  <a:pt x="1692" y="5073"/>
                </a:cubicBezTo>
                <a:lnTo>
                  <a:pt x="1703" y="5073"/>
                </a:lnTo>
                <a:cubicBezTo>
                  <a:pt x="1715" y="5073"/>
                  <a:pt x="1715" y="5061"/>
                  <a:pt x="1739" y="5061"/>
                </a:cubicBezTo>
                <a:cubicBezTo>
                  <a:pt x="1739" y="5061"/>
                  <a:pt x="1751" y="5061"/>
                  <a:pt x="1751" y="5037"/>
                </a:cubicBezTo>
                <a:lnTo>
                  <a:pt x="1763" y="5025"/>
                </a:lnTo>
                <a:cubicBezTo>
                  <a:pt x="1763" y="5025"/>
                  <a:pt x="1775" y="5025"/>
                  <a:pt x="1775" y="5013"/>
                </a:cubicBezTo>
                <a:cubicBezTo>
                  <a:pt x="1799" y="5013"/>
                  <a:pt x="1799" y="5013"/>
                  <a:pt x="1811" y="5001"/>
                </a:cubicBezTo>
                <a:lnTo>
                  <a:pt x="1823" y="5001"/>
                </a:lnTo>
                <a:cubicBezTo>
                  <a:pt x="1823" y="5001"/>
                  <a:pt x="1834" y="5001"/>
                  <a:pt x="1834" y="4977"/>
                </a:cubicBezTo>
                <a:cubicBezTo>
                  <a:pt x="1858" y="4977"/>
                  <a:pt x="1858" y="4966"/>
                  <a:pt x="1870" y="4966"/>
                </a:cubicBezTo>
                <a:cubicBezTo>
                  <a:pt x="1882" y="4966"/>
                  <a:pt x="1894" y="4954"/>
                  <a:pt x="1918" y="4954"/>
                </a:cubicBezTo>
                <a:cubicBezTo>
                  <a:pt x="1930" y="4954"/>
                  <a:pt x="1942" y="4942"/>
                  <a:pt x="1953" y="4942"/>
                </a:cubicBezTo>
                <a:lnTo>
                  <a:pt x="1977" y="4942"/>
                </a:lnTo>
                <a:lnTo>
                  <a:pt x="1989" y="4918"/>
                </a:lnTo>
                <a:cubicBezTo>
                  <a:pt x="2001" y="4918"/>
                  <a:pt x="2001" y="4918"/>
                  <a:pt x="2013" y="4906"/>
                </a:cubicBezTo>
                <a:cubicBezTo>
                  <a:pt x="2013" y="4906"/>
                  <a:pt x="2037" y="4906"/>
                  <a:pt x="2037" y="4894"/>
                </a:cubicBezTo>
                <a:lnTo>
                  <a:pt x="2049" y="4894"/>
                </a:lnTo>
                <a:cubicBezTo>
                  <a:pt x="2061" y="4894"/>
                  <a:pt x="2061" y="4894"/>
                  <a:pt x="2073" y="4882"/>
                </a:cubicBezTo>
                <a:lnTo>
                  <a:pt x="2108" y="4882"/>
                </a:lnTo>
                <a:cubicBezTo>
                  <a:pt x="2120" y="4882"/>
                  <a:pt x="2120" y="4882"/>
                  <a:pt x="2132" y="4858"/>
                </a:cubicBezTo>
                <a:lnTo>
                  <a:pt x="2168" y="4846"/>
                </a:lnTo>
                <a:cubicBezTo>
                  <a:pt x="2180" y="4858"/>
                  <a:pt x="2215" y="4858"/>
                  <a:pt x="2227" y="4858"/>
                </a:cubicBezTo>
                <a:cubicBezTo>
                  <a:pt x="2275" y="4858"/>
                  <a:pt x="2311" y="4835"/>
                  <a:pt x="2346" y="4799"/>
                </a:cubicBezTo>
                <a:lnTo>
                  <a:pt x="3442" y="4799"/>
                </a:lnTo>
                <a:cubicBezTo>
                  <a:pt x="3466" y="4799"/>
                  <a:pt x="3477" y="4799"/>
                  <a:pt x="3477" y="4823"/>
                </a:cubicBezTo>
                <a:cubicBezTo>
                  <a:pt x="3489" y="4823"/>
                  <a:pt x="3489" y="4823"/>
                  <a:pt x="3501" y="4835"/>
                </a:cubicBezTo>
                <a:cubicBezTo>
                  <a:pt x="3525" y="4835"/>
                  <a:pt x="3537" y="4835"/>
                  <a:pt x="3537" y="4846"/>
                </a:cubicBezTo>
                <a:cubicBezTo>
                  <a:pt x="3549" y="4846"/>
                  <a:pt x="3549" y="4846"/>
                  <a:pt x="3561" y="4858"/>
                </a:cubicBezTo>
                <a:cubicBezTo>
                  <a:pt x="3585" y="4858"/>
                  <a:pt x="3597" y="4858"/>
                  <a:pt x="3597" y="4882"/>
                </a:cubicBezTo>
                <a:cubicBezTo>
                  <a:pt x="3608" y="4882"/>
                  <a:pt x="3608" y="4882"/>
                  <a:pt x="3620" y="4894"/>
                </a:cubicBezTo>
                <a:cubicBezTo>
                  <a:pt x="3644" y="4894"/>
                  <a:pt x="3644" y="4894"/>
                  <a:pt x="3656" y="4906"/>
                </a:cubicBezTo>
                <a:cubicBezTo>
                  <a:pt x="3668" y="4906"/>
                  <a:pt x="3668" y="4906"/>
                  <a:pt x="3680" y="4918"/>
                </a:cubicBezTo>
                <a:cubicBezTo>
                  <a:pt x="3704" y="4918"/>
                  <a:pt x="3704" y="4942"/>
                  <a:pt x="3716" y="4942"/>
                </a:cubicBezTo>
                <a:cubicBezTo>
                  <a:pt x="3728" y="4942"/>
                  <a:pt x="3728" y="4942"/>
                  <a:pt x="3739" y="4954"/>
                </a:cubicBezTo>
                <a:cubicBezTo>
                  <a:pt x="3763" y="4954"/>
                  <a:pt x="3763" y="4966"/>
                  <a:pt x="3775" y="4966"/>
                </a:cubicBezTo>
                <a:lnTo>
                  <a:pt x="3787" y="4966"/>
                </a:lnTo>
                <a:cubicBezTo>
                  <a:pt x="3787" y="4966"/>
                  <a:pt x="3799" y="4966"/>
                  <a:pt x="3799" y="4977"/>
                </a:cubicBezTo>
                <a:cubicBezTo>
                  <a:pt x="3823" y="4977"/>
                  <a:pt x="3823" y="4977"/>
                  <a:pt x="3835" y="5001"/>
                </a:cubicBezTo>
                <a:lnTo>
                  <a:pt x="3847" y="5013"/>
                </a:lnTo>
                <a:cubicBezTo>
                  <a:pt x="3847" y="5013"/>
                  <a:pt x="3858" y="5013"/>
                  <a:pt x="3858" y="5025"/>
                </a:cubicBezTo>
                <a:cubicBezTo>
                  <a:pt x="3882" y="5025"/>
                  <a:pt x="3882" y="5037"/>
                  <a:pt x="3894" y="5037"/>
                </a:cubicBezTo>
                <a:lnTo>
                  <a:pt x="3906" y="5037"/>
                </a:lnTo>
                <a:cubicBezTo>
                  <a:pt x="3906" y="5037"/>
                  <a:pt x="3918" y="5037"/>
                  <a:pt x="3918" y="5061"/>
                </a:cubicBezTo>
                <a:cubicBezTo>
                  <a:pt x="3942" y="5061"/>
                  <a:pt x="3942" y="5073"/>
                  <a:pt x="3954" y="5073"/>
                </a:cubicBezTo>
                <a:lnTo>
                  <a:pt x="3966" y="5085"/>
                </a:lnTo>
                <a:cubicBezTo>
                  <a:pt x="3966" y="5085"/>
                  <a:pt x="3978" y="5085"/>
                  <a:pt x="3978" y="5097"/>
                </a:cubicBezTo>
                <a:cubicBezTo>
                  <a:pt x="4001" y="5097"/>
                  <a:pt x="4001" y="5120"/>
                  <a:pt x="4013" y="5120"/>
                </a:cubicBezTo>
                <a:lnTo>
                  <a:pt x="4025" y="5132"/>
                </a:lnTo>
                <a:cubicBezTo>
                  <a:pt x="4025" y="5132"/>
                  <a:pt x="4037" y="5132"/>
                  <a:pt x="4037" y="5144"/>
                </a:cubicBezTo>
                <a:cubicBezTo>
                  <a:pt x="4061" y="5144"/>
                  <a:pt x="4073" y="5156"/>
                  <a:pt x="4085" y="5156"/>
                </a:cubicBezTo>
                <a:cubicBezTo>
                  <a:pt x="4097" y="5156"/>
                  <a:pt x="4120" y="5180"/>
                  <a:pt x="4132" y="5180"/>
                </a:cubicBezTo>
                <a:cubicBezTo>
                  <a:pt x="4144" y="5180"/>
                  <a:pt x="4144" y="5192"/>
                  <a:pt x="4156" y="5192"/>
                </a:cubicBezTo>
                <a:lnTo>
                  <a:pt x="4180" y="5204"/>
                </a:lnTo>
                <a:lnTo>
                  <a:pt x="4192" y="5216"/>
                </a:lnTo>
                <a:lnTo>
                  <a:pt x="4204" y="5239"/>
                </a:lnTo>
                <a:lnTo>
                  <a:pt x="4216" y="5251"/>
                </a:lnTo>
                <a:lnTo>
                  <a:pt x="4239" y="5263"/>
                </a:lnTo>
                <a:lnTo>
                  <a:pt x="4251" y="5275"/>
                </a:lnTo>
                <a:cubicBezTo>
                  <a:pt x="4263" y="5275"/>
                  <a:pt x="4263" y="5299"/>
                  <a:pt x="4275" y="5299"/>
                </a:cubicBezTo>
                <a:cubicBezTo>
                  <a:pt x="4299" y="5299"/>
                  <a:pt x="4299" y="5311"/>
                  <a:pt x="4311" y="5311"/>
                </a:cubicBezTo>
                <a:cubicBezTo>
                  <a:pt x="4323" y="5311"/>
                  <a:pt x="4323" y="5323"/>
                  <a:pt x="4335" y="5323"/>
                </a:cubicBezTo>
                <a:lnTo>
                  <a:pt x="4359" y="5323"/>
                </a:lnTo>
                <a:lnTo>
                  <a:pt x="4370" y="5335"/>
                </a:lnTo>
                <a:cubicBezTo>
                  <a:pt x="4382" y="5335"/>
                  <a:pt x="4382" y="5358"/>
                  <a:pt x="4394" y="5358"/>
                </a:cubicBezTo>
                <a:cubicBezTo>
                  <a:pt x="4418" y="5358"/>
                  <a:pt x="4418" y="5370"/>
                  <a:pt x="4430" y="5370"/>
                </a:cubicBezTo>
                <a:cubicBezTo>
                  <a:pt x="4442" y="5370"/>
                  <a:pt x="4442" y="5382"/>
                  <a:pt x="4454" y="5382"/>
                </a:cubicBezTo>
                <a:cubicBezTo>
                  <a:pt x="4478" y="5382"/>
                  <a:pt x="4478" y="5394"/>
                  <a:pt x="4490" y="5394"/>
                </a:cubicBezTo>
                <a:cubicBezTo>
                  <a:pt x="4501" y="5394"/>
                  <a:pt x="4501" y="5418"/>
                  <a:pt x="4513" y="5418"/>
                </a:cubicBezTo>
                <a:cubicBezTo>
                  <a:pt x="4537" y="5418"/>
                  <a:pt x="4537" y="5430"/>
                  <a:pt x="4549" y="5430"/>
                </a:cubicBezTo>
                <a:cubicBezTo>
                  <a:pt x="4561" y="5430"/>
                  <a:pt x="4561" y="5442"/>
                  <a:pt x="4573" y="5442"/>
                </a:cubicBezTo>
                <a:cubicBezTo>
                  <a:pt x="4597" y="5442"/>
                  <a:pt x="4597" y="5454"/>
                  <a:pt x="4609" y="5454"/>
                </a:cubicBezTo>
                <a:cubicBezTo>
                  <a:pt x="4620" y="5454"/>
                  <a:pt x="4620" y="5478"/>
                  <a:pt x="4632" y="5478"/>
                </a:cubicBezTo>
                <a:cubicBezTo>
                  <a:pt x="4656" y="5478"/>
                  <a:pt x="4656" y="5489"/>
                  <a:pt x="4668" y="5489"/>
                </a:cubicBezTo>
                <a:lnTo>
                  <a:pt x="4680" y="5501"/>
                </a:lnTo>
                <a:cubicBezTo>
                  <a:pt x="4692" y="5501"/>
                  <a:pt x="4692" y="5513"/>
                  <a:pt x="4716" y="5513"/>
                </a:cubicBezTo>
                <a:lnTo>
                  <a:pt x="4728" y="5537"/>
                </a:lnTo>
                <a:lnTo>
                  <a:pt x="4751" y="5561"/>
                </a:lnTo>
                <a:lnTo>
                  <a:pt x="4787" y="5597"/>
                </a:lnTo>
                <a:lnTo>
                  <a:pt x="4799" y="5608"/>
                </a:lnTo>
                <a:cubicBezTo>
                  <a:pt x="4832" y="5641"/>
                  <a:pt x="4879" y="5660"/>
                  <a:pt x="4925" y="5660"/>
                </a:cubicBezTo>
                <a:cubicBezTo>
                  <a:pt x="4962" y="5660"/>
                  <a:pt x="4998" y="5647"/>
                  <a:pt x="5025" y="5620"/>
                </a:cubicBezTo>
                <a:cubicBezTo>
                  <a:pt x="5085" y="5561"/>
                  <a:pt x="5097" y="5454"/>
                  <a:pt x="5037" y="5394"/>
                </a:cubicBezTo>
                <a:lnTo>
                  <a:pt x="5025" y="5382"/>
                </a:lnTo>
                <a:lnTo>
                  <a:pt x="4990" y="5358"/>
                </a:lnTo>
                <a:lnTo>
                  <a:pt x="4966" y="5323"/>
                </a:lnTo>
                <a:lnTo>
                  <a:pt x="4954" y="5311"/>
                </a:lnTo>
                <a:lnTo>
                  <a:pt x="4918" y="5275"/>
                </a:lnTo>
                <a:lnTo>
                  <a:pt x="4894" y="5251"/>
                </a:lnTo>
                <a:lnTo>
                  <a:pt x="4859" y="5216"/>
                </a:lnTo>
                <a:lnTo>
                  <a:pt x="4835" y="5192"/>
                </a:lnTo>
                <a:lnTo>
                  <a:pt x="4799" y="5156"/>
                </a:lnTo>
                <a:lnTo>
                  <a:pt x="4775" y="5132"/>
                </a:lnTo>
                <a:lnTo>
                  <a:pt x="4740" y="5097"/>
                </a:lnTo>
                <a:lnTo>
                  <a:pt x="4716" y="5073"/>
                </a:lnTo>
                <a:lnTo>
                  <a:pt x="4680" y="5037"/>
                </a:lnTo>
                <a:lnTo>
                  <a:pt x="4656" y="5013"/>
                </a:lnTo>
                <a:cubicBezTo>
                  <a:pt x="4632" y="5013"/>
                  <a:pt x="4632" y="5001"/>
                  <a:pt x="4620" y="5001"/>
                </a:cubicBezTo>
                <a:cubicBezTo>
                  <a:pt x="4609" y="5001"/>
                  <a:pt x="4609" y="4977"/>
                  <a:pt x="4597" y="4977"/>
                </a:cubicBezTo>
                <a:cubicBezTo>
                  <a:pt x="4573" y="4977"/>
                  <a:pt x="4573" y="4966"/>
                  <a:pt x="4561" y="4966"/>
                </a:cubicBezTo>
                <a:lnTo>
                  <a:pt x="4549" y="4966"/>
                </a:lnTo>
                <a:cubicBezTo>
                  <a:pt x="4537" y="4966"/>
                  <a:pt x="4537" y="4954"/>
                  <a:pt x="4513" y="4954"/>
                </a:cubicBezTo>
                <a:cubicBezTo>
                  <a:pt x="4501" y="4954"/>
                  <a:pt x="4501" y="4942"/>
                  <a:pt x="4490" y="4942"/>
                </a:cubicBezTo>
                <a:cubicBezTo>
                  <a:pt x="4478" y="4942"/>
                  <a:pt x="4478" y="4918"/>
                  <a:pt x="4454" y="4918"/>
                </a:cubicBezTo>
                <a:cubicBezTo>
                  <a:pt x="4442" y="4918"/>
                  <a:pt x="4442" y="4906"/>
                  <a:pt x="4430" y="4906"/>
                </a:cubicBezTo>
                <a:lnTo>
                  <a:pt x="4418" y="4894"/>
                </a:lnTo>
                <a:cubicBezTo>
                  <a:pt x="4394" y="4894"/>
                  <a:pt x="4394" y="4882"/>
                  <a:pt x="4382" y="4882"/>
                </a:cubicBezTo>
                <a:cubicBezTo>
                  <a:pt x="4370" y="4882"/>
                  <a:pt x="4370" y="4858"/>
                  <a:pt x="4359" y="4858"/>
                </a:cubicBezTo>
                <a:lnTo>
                  <a:pt x="4335" y="4846"/>
                </a:lnTo>
                <a:cubicBezTo>
                  <a:pt x="4323" y="4846"/>
                  <a:pt x="4323" y="4835"/>
                  <a:pt x="4311" y="4835"/>
                </a:cubicBezTo>
                <a:cubicBezTo>
                  <a:pt x="4299" y="4835"/>
                  <a:pt x="4299" y="4823"/>
                  <a:pt x="4275" y="4823"/>
                </a:cubicBezTo>
                <a:cubicBezTo>
                  <a:pt x="4263" y="4799"/>
                  <a:pt x="4251" y="4799"/>
                  <a:pt x="4239" y="4787"/>
                </a:cubicBezTo>
                <a:cubicBezTo>
                  <a:pt x="4216" y="4775"/>
                  <a:pt x="4204" y="4775"/>
                  <a:pt x="4192" y="4763"/>
                </a:cubicBezTo>
                <a:cubicBezTo>
                  <a:pt x="4192" y="4763"/>
                  <a:pt x="4180" y="4763"/>
                  <a:pt x="4180" y="4739"/>
                </a:cubicBezTo>
                <a:lnTo>
                  <a:pt x="4156" y="4727"/>
                </a:lnTo>
                <a:cubicBezTo>
                  <a:pt x="4144" y="4727"/>
                  <a:pt x="4144" y="4716"/>
                  <a:pt x="4132" y="4716"/>
                </a:cubicBezTo>
                <a:cubicBezTo>
                  <a:pt x="4132" y="4716"/>
                  <a:pt x="4120" y="4716"/>
                  <a:pt x="4120" y="4704"/>
                </a:cubicBezTo>
                <a:lnTo>
                  <a:pt x="4097" y="4680"/>
                </a:lnTo>
                <a:cubicBezTo>
                  <a:pt x="4085" y="4680"/>
                  <a:pt x="4085" y="4668"/>
                  <a:pt x="4073" y="4668"/>
                </a:cubicBezTo>
                <a:cubicBezTo>
                  <a:pt x="4061" y="4668"/>
                  <a:pt x="4061" y="4668"/>
                  <a:pt x="4037" y="4656"/>
                </a:cubicBezTo>
                <a:lnTo>
                  <a:pt x="4025" y="4656"/>
                </a:lnTo>
                <a:cubicBezTo>
                  <a:pt x="4013" y="4656"/>
                  <a:pt x="4013" y="4644"/>
                  <a:pt x="4001" y="4644"/>
                </a:cubicBezTo>
                <a:cubicBezTo>
                  <a:pt x="3978" y="4644"/>
                  <a:pt x="3978" y="4644"/>
                  <a:pt x="3966" y="4620"/>
                </a:cubicBezTo>
                <a:lnTo>
                  <a:pt x="3954" y="4608"/>
                </a:lnTo>
                <a:cubicBezTo>
                  <a:pt x="3942" y="4608"/>
                  <a:pt x="3942" y="4608"/>
                  <a:pt x="3918" y="4596"/>
                </a:cubicBezTo>
                <a:cubicBezTo>
                  <a:pt x="3906" y="4596"/>
                  <a:pt x="3906" y="4596"/>
                  <a:pt x="3894" y="4585"/>
                </a:cubicBezTo>
                <a:lnTo>
                  <a:pt x="3882" y="4585"/>
                </a:lnTo>
                <a:cubicBezTo>
                  <a:pt x="3858" y="4585"/>
                  <a:pt x="3847" y="4561"/>
                  <a:pt x="3847" y="4561"/>
                </a:cubicBezTo>
                <a:cubicBezTo>
                  <a:pt x="3835" y="4561"/>
                  <a:pt x="3823" y="4549"/>
                  <a:pt x="3823" y="4549"/>
                </a:cubicBezTo>
                <a:cubicBezTo>
                  <a:pt x="3799" y="4549"/>
                  <a:pt x="3787" y="4537"/>
                  <a:pt x="3787" y="4537"/>
                </a:cubicBezTo>
                <a:cubicBezTo>
                  <a:pt x="3775" y="4537"/>
                  <a:pt x="3763" y="4537"/>
                  <a:pt x="3763" y="4525"/>
                </a:cubicBezTo>
                <a:cubicBezTo>
                  <a:pt x="3739" y="4525"/>
                  <a:pt x="3728" y="4501"/>
                  <a:pt x="3716" y="4501"/>
                </a:cubicBezTo>
                <a:cubicBezTo>
                  <a:pt x="3704" y="4501"/>
                  <a:pt x="3680" y="4501"/>
                  <a:pt x="3680" y="4489"/>
                </a:cubicBezTo>
                <a:cubicBezTo>
                  <a:pt x="3668" y="4489"/>
                  <a:pt x="3656" y="4489"/>
                  <a:pt x="3644" y="4477"/>
                </a:cubicBezTo>
                <a:cubicBezTo>
                  <a:pt x="3620" y="4477"/>
                  <a:pt x="3608" y="4477"/>
                  <a:pt x="3608" y="4465"/>
                </a:cubicBezTo>
                <a:cubicBezTo>
                  <a:pt x="3597" y="4465"/>
                  <a:pt x="3585" y="4465"/>
                  <a:pt x="3561" y="4442"/>
                </a:cubicBezTo>
                <a:cubicBezTo>
                  <a:pt x="3549" y="4442"/>
                  <a:pt x="3549" y="4442"/>
                  <a:pt x="3537" y="4430"/>
                </a:cubicBezTo>
                <a:cubicBezTo>
                  <a:pt x="3525" y="4430"/>
                  <a:pt x="3501" y="4430"/>
                  <a:pt x="3489" y="4418"/>
                </a:cubicBezTo>
                <a:cubicBezTo>
                  <a:pt x="3477" y="4418"/>
                  <a:pt x="3466" y="4418"/>
                  <a:pt x="3466" y="4406"/>
                </a:cubicBezTo>
                <a:cubicBezTo>
                  <a:pt x="3442" y="4406"/>
                  <a:pt x="3430" y="4406"/>
                  <a:pt x="3418" y="4382"/>
                </a:cubicBezTo>
                <a:lnTo>
                  <a:pt x="2358" y="4382"/>
                </a:lnTo>
                <a:lnTo>
                  <a:pt x="2358" y="1334"/>
                </a:lnTo>
                <a:close/>
                <a:moveTo>
                  <a:pt x="3418" y="8621"/>
                </a:moveTo>
                <a:lnTo>
                  <a:pt x="4144" y="8918"/>
                </a:lnTo>
                <a:lnTo>
                  <a:pt x="4168" y="8918"/>
                </a:lnTo>
                <a:cubicBezTo>
                  <a:pt x="4180" y="8918"/>
                  <a:pt x="4442" y="9014"/>
                  <a:pt x="4561" y="9335"/>
                </a:cubicBezTo>
                <a:cubicBezTo>
                  <a:pt x="4180" y="9609"/>
                  <a:pt x="3751" y="9811"/>
                  <a:pt x="3275" y="9883"/>
                </a:cubicBezTo>
                <a:lnTo>
                  <a:pt x="2811" y="9883"/>
                </a:lnTo>
                <a:cubicBezTo>
                  <a:pt x="2775" y="9883"/>
                  <a:pt x="2751" y="9883"/>
                  <a:pt x="2739" y="9895"/>
                </a:cubicBezTo>
                <a:cubicBezTo>
                  <a:pt x="2180" y="9871"/>
                  <a:pt x="1680" y="9657"/>
                  <a:pt x="1275" y="9335"/>
                </a:cubicBezTo>
                <a:cubicBezTo>
                  <a:pt x="1275" y="9311"/>
                  <a:pt x="1287" y="9311"/>
                  <a:pt x="1287" y="9299"/>
                </a:cubicBezTo>
                <a:cubicBezTo>
                  <a:pt x="1406" y="9002"/>
                  <a:pt x="1668" y="8918"/>
                  <a:pt x="1680" y="8918"/>
                </a:cubicBezTo>
                <a:lnTo>
                  <a:pt x="1692" y="8918"/>
                </a:lnTo>
                <a:lnTo>
                  <a:pt x="2418" y="8633"/>
                </a:lnTo>
                <a:lnTo>
                  <a:pt x="2811" y="9002"/>
                </a:lnTo>
                <a:cubicBezTo>
                  <a:pt x="2835" y="9037"/>
                  <a:pt x="2882" y="9049"/>
                  <a:pt x="2930" y="9049"/>
                </a:cubicBezTo>
                <a:cubicBezTo>
                  <a:pt x="2977" y="9049"/>
                  <a:pt x="3013" y="9037"/>
                  <a:pt x="3049" y="9002"/>
                </a:cubicBezTo>
                <a:lnTo>
                  <a:pt x="3418" y="8621"/>
                </a:lnTo>
                <a:close/>
                <a:moveTo>
                  <a:pt x="3728" y="1"/>
                </a:moveTo>
                <a:cubicBezTo>
                  <a:pt x="3692" y="1"/>
                  <a:pt x="3644" y="13"/>
                  <a:pt x="3608" y="36"/>
                </a:cubicBezTo>
                <a:cubicBezTo>
                  <a:pt x="3585" y="72"/>
                  <a:pt x="3573" y="120"/>
                  <a:pt x="3573" y="155"/>
                </a:cubicBezTo>
                <a:lnTo>
                  <a:pt x="3573" y="1013"/>
                </a:lnTo>
                <a:lnTo>
                  <a:pt x="2275" y="1013"/>
                </a:lnTo>
                <a:cubicBezTo>
                  <a:pt x="2227" y="1013"/>
                  <a:pt x="2180" y="1025"/>
                  <a:pt x="2156" y="1048"/>
                </a:cubicBezTo>
                <a:cubicBezTo>
                  <a:pt x="2120" y="1084"/>
                  <a:pt x="2108" y="1132"/>
                  <a:pt x="2108" y="1167"/>
                </a:cubicBezTo>
                <a:lnTo>
                  <a:pt x="2120" y="4465"/>
                </a:lnTo>
                <a:lnTo>
                  <a:pt x="2084" y="4465"/>
                </a:lnTo>
                <a:cubicBezTo>
                  <a:pt x="2061" y="4465"/>
                  <a:pt x="2061" y="4465"/>
                  <a:pt x="2049" y="4477"/>
                </a:cubicBezTo>
                <a:lnTo>
                  <a:pt x="2001" y="4477"/>
                </a:lnTo>
                <a:cubicBezTo>
                  <a:pt x="1989" y="4477"/>
                  <a:pt x="1989" y="4477"/>
                  <a:pt x="1977" y="4489"/>
                </a:cubicBezTo>
                <a:lnTo>
                  <a:pt x="1965" y="4489"/>
                </a:lnTo>
                <a:cubicBezTo>
                  <a:pt x="1942" y="4489"/>
                  <a:pt x="1942" y="4489"/>
                  <a:pt x="1930" y="4513"/>
                </a:cubicBezTo>
                <a:cubicBezTo>
                  <a:pt x="1918" y="4513"/>
                  <a:pt x="1918" y="4513"/>
                  <a:pt x="1906" y="4525"/>
                </a:cubicBezTo>
                <a:lnTo>
                  <a:pt x="1882" y="4537"/>
                </a:lnTo>
                <a:cubicBezTo>
                  <a:pt x="1882" y="4537"/>
                  <a:pt x="1870" y="4537"/>
                  <a:pt x="1870" y="4549"/>
                </a:cubicBezTo>
                <a:cubicBezTo>
                  <a:pt x="1858" y="4549"/>
                  <a:pt x="1846" y="4573"/>
                  <a:pt x="1823" y="4573"/>
                </a:cubicBezTo>
                <a:cubicBezTo>
                  <a:pt x="1811" y="4573"/>
                  <a:pt x="1799" y="4585"/>
                  <a:pt x="1787" y="4585"/>
                </a:cubicBezTo>
                <a:cubicBezTo>
                  <a:pt x="1763" y="4585"/>
                  <a:pt x="1751" y="4596"/>
                  <a:pt x="1751" y="4596"/>
                </a:cubicBezTo>
                <a:cubicBezTo>
                  <a:pt x="1739" y="4596"/>
                  <a:pt x="1739" y="4608"/>
                  <a:pt x="1727" y="4608"/>
                </a:cubicBezTo>
                <a:lnTo>
                  <a:pt x="1703" y="4608"/>
                </a:lnTo>
                <a:cubicBezTo>
                  <a:pt x="1692" y="4608"/>
                  <a:pt x="1692" y="4632"/>
                  <a:pt x="1680" y="4632"/>
                </a:cubicBezTo>
                <a:cubicBezTo>
                  <a:pt x="1668" y="4632"/>
                  <a:pt x="1668" y="4644"/>
                  <a:pt x="1644" y="4644"/>
                </a:cubicBezTo>
                <a:lnTo>
                  <a:pt x="1632" y="4656"/>
                </a:lnTo>
                <a:cubicBezTo>
                  <a:pt x="1620" y="4656"/>
                  <a:pt x="1620" y="4668"/>
                  <a:pt x="1608" y="4668"/>
                </a:cubicBezTo>
                <a:cubicBezTo>
                  <a:pt x="1584" y="4668"/>
                  <a:pt x="1584" y="4692"/>
                  <a:pt x="1572" y="4692"/>
                </a:cubicBezTo>
                <a:cubicBezTo>
                  <a:pt x="1561" y="4692"/>
                  <a:pt x="1561" y="4704"/>
                  <a:pt x="1549" y="4704"/>
                </a:cubicBezTo>
                <a:cubicBezTo>
                  <a:pt x="1525" y="4704"/>
                  <a:pt x="1525" y="4716"/>
                  <a:pt x="1513" y="4716"/>
                </a:cubicBezTo>
                <a:cubicBezTo>
                  <a:pt x="1501" y="4716"/>
                  <a:pt x="1501" y="4727"/>
                  <a:pt x="1489" y="4727"/>
                </a:cubicBezTo>
                <a:cubicBezTo>
                  <a:pt x="1465" y="4727"/>
                  <a:pt x="1465" y="4751"/>
                  <a:pt x="1453" y="4751"/>
                </a:cubicBezTo>
                <a:cubicBezTo>
                  <a:pt x="1442" y="4751"/>
                  <a:pt x="1442" y="4763"/>
                  <a:pt x="1430" y="4763"/>
                </a:cubicBezTo>
                <a:cubicBezTo>
                  <a:pt x="1406" y="4763"/>
                  <a:pt x="1406" y="4775"/>
                  <a:pt x="1394" y="4775"/>
                </a:cubicBezTo>
                <a:cubicBezTo>
                  <a:pt x="1382" y="4775"/>
                  <a:pt x="1382" y="4787"/>
                  <a:pt x="1370" y="4787"/>
                </a:cubicBezTo>
                <a:cubicBezTo>
                  <a:pt x="1346" y="4787"/>
                  <a:pt x="1346" y="4811"/>
                  <a:pt x="1334" y="4811"/>
                </a:cubicBezTo>
                <a:cubicBezTo>
                  <a:pt x="1322" y="4811"/>
                  <a:pt x="1322" y="4823"/>
                  <a:pt x="1311" y="4823"/>
                </a:cubicBezTo>
                <a:cubicBezTo>
                  <a:pt x="1287" y="4823"/>
                  <a:pt x="1287" y="4835"/>
                  <a:pt x="1275" y="4835"/>
                </a:cubicBezTo>
                <a:cubicBezTo>
                  <a:pt x="1263" y="4835"/>
                  <a:pt x="1263" y="4846"/>
                  <a:pt x="1251" y="4846"/>
                </a:cubicBezTo>
                <a:cubicBezTo>
                  <a:pt x="1227" y="4846"/>
                  <a:pt x="1227" y="4870"/>
                  <a:pt x="1215" y="4870"/>
                </a:cubicBezTo>
                <a:cubicBezTo>
                  <a:pt x="1203" y="4870"/>
                  <a:pt x="1203" y="4882"/>
                  <a:pt x="1191" y="4882"/>
                </a:cubicBezTo>
                <a:cubicBezTo>
                  <a:pt x="1168" y="4882"/>
                  <a:pt x="1168" y="4894"/>
                  <a:pt x="1156" y="4894"/>
                </a:cubicBezTo>
                <a:lnTo>
                  <a:pt x="1132" y="4930"/>
                </a:lnTo>
                <a:lnTo>
                  <a:pt x="1096" y="4954"/>
                </a:lnTo>
                <a:lnTo>
                  <a:pt x="1072" y="4989"/>
                </a:lnTo>
                <a:lnTo>
                  <a:pt x="1049" y="5001"/>
                </a:lnTo>
                <a:lnTo>
                  <a:pt x="1025" y="5025"/>
                </a:lnTo>
                <a:lnTo>
                  <a:pt x="1013" y="5049"/>
                </a:lnTo>
                <a:cubicBezTo>
                  <a:pt x="989" y="5049"/>
                  <a:pt x="989" y="5061"/>
                  <a:pt x="977" y="5061"/>
                </a:cubicBezTo>
                <a:lnTo>
                  <a:pt x="965" y="5073"/>
                </a:lnTo>
                <a:lnTo>
                  <a:pt x="953" y="5085"/>
                </a:lnTo>
                <a:lnTo>
                  <a:pt x="918" y="5120"/>
                </a:lnTo>
                <a:lnTo>
                  <a:pt x="906" y="5132"/>
                </a:lnTo>
                <a:cubicBezTo>
                  <a:pt x="691" y="5347"/>
                  <a:pt x="513" y="5561"/>
                  <a:pt x="382" y="5823"/>
                </a:cubicBezTo>
                <a:lnTo>
                  <a:pt x="382" y="5835"/>
                </a:lnTo>
                <a:cubicBezTo>
                  <a:pt x="370" y="5847"/>
                  <a:pt x="370" y="5859"/>
                  <a:pt x="358" y="5882"/>
                </a:cubicBezTo>
                <a:lnTo>
                  <a:pt x="334" y="5906"/>
                </a:lnTo>
                <a:cubicBezTo>
                  <a:pt x="334" y="5918"/>
                  <a:pt x="322" y="5942"/>
                  <a:pt x="322" y="5954"/>
                </a:cubicBezTo>
                <a:cubicBezTo>
                  <a:pt x="322" y="5966"/>
                  <a:pt x="310" y="5966"/>
                  <a:pt x="310" y="5978"/>
                </a:cubicBezTo>
                <a:cubicBezTo>
                  <a:pt x="310" y="6001"/>
                  <a:pt x="299" y="6013"/>
                  <a:pt x="299" y="6025"/>
                </a:cubicBezTo>
                <a:cubicBezTo>
                  <a:pt x="299" y="6037"/>
                  <a:pt x="275" y="6037"/>
                  <a:pt x="275" y="6061"/>
                </a:cubicBezTo>
                <a:cubicBezTo>
                  <a:pt x="275" y="6073"/>
                  <a:pt x="263" y="6085"/>
                  <a:pt x="263" y="6097"/>
                </a:cubicBezTo>
                <a:cubicBezTo>
                  <a:pt x="263" y="6120"/>
                  <a:pt x="251" y="6120"/>
                  <a:pt x="251" y="6132"/>
                </a:cubicBezTo>
                <a:cubicBezTo>
                  <a:pt x="251" y="6144"/>
                  <a:pt x="239" y="6156"/>
                  <a:pt x="239" y="6180"/>
                </a:cubicBezTo>
                <a:cubicBezTo>
                  <a:pt x="239" y="6192"/>
                  <a:pt x="239" y="6192"/>
                  <a:pt x="215" y="6204"/>
                </a:cubicBezTo>
                <a:cubicBezTo>
                  <a:pt x="215" y="6216"/>
                  <a:pt x="203" y="6240"/>
                  <a:pt x="203" y="6251"/>
                </a:cubicBezTo>
                <a:lnTo>
                  <a:pt x="191" y="6275"/>
                </a:lnTo>
                <a:cubicBezTo>
                  <a:pt x="179" y="6311"/>
                  <a:pt x="179" y="6323"/>
                  <a:pt x="156" y="6359"/>
                </a:cubicBezTo>
                <a:cubicBezTo>
                  <a:pt x="156" y="6382"/>
                  <a:pt x="144" y="6394"/>
                  <a:pt x="144" y="6430"/>
                </a:cubicBezTo>
                <a:lnTo>
                  <a:pt x="144" y="6442"/>
                </a:lnTo>
                <a:lnTo>
                  <a:pt x="144" y="6454"/>
                </a:lnTo>
                <a:cubicBezTo>
                  <a:pt x="144" y="6478"/>
                  <a:pt x="132" y="6490"/>
                  <a:pt x="132" y="6501"/>
                </a:cubicBezTo>
                <a:lnTo>
                  <a:pt x="132" y="6513"/>
                </a:lnTo>
                <a:lnTo>
                  <a:pt x="132" y="6537"/>
                </a:lnTo>
                <a:cubicBezTo>
                  <a:pt x="132" y="6549"/>
                  <a:pt x="132" y="6561"/>
                  <a:pt x="120" y="6573"/>
                </a:cubicBezTo>
                <a:lnTo>
                  <a:pt x="120" y="6609"/>
                </a:lnTo>
                <a:cubicBezTo>
                  <a:pt x="120" y="6621"/>
                  <a:pt x="120" y="6632"/>
                  <a:pt x="96" y="6656"/>
                </a:cubicBezTo>
                <a:lnTo>
                  <a:pt x="96" y="6680"/>
                </a:lnTo>
                <a:cubicBezTo>
                  <a:pt x="96" y="6692"/>
                  <a:pt x="96" y="6716"/>
                  <a:pt x="84" y="6728"/>
                </a:cubicBezTo>
                <a:lnTo>
                  <a:pt x="84" y="6751"/>
                </a:lnTo>
                <a:lnTo>
                  <a:pt x="84" y="6799"/>
                </a:lnTo>
                <a:lnTo>
                  <a:pt x="84" y="6811"/>
                </a:lnTo>
                <a:lnTo>
                  <a:pt x="84" y="6847"/>
                </a:lnTo>
                <a:lnTo>
                  <a:pt x="84" y="6894"/>
                </a:lnTo>
                <a:lnTo>
                  <a:pt x="84" y="6906"/>
                </a:lnTo>
                <a:lnTo>
                  <a:pt x="84" y="6930"/>
                </a:lnTo>
                <a:lnTo>
                  <a:pt x="84" y="6966"/>
                </a:lnTo>
                <a:lnTo>
                  <a:pt x="84" y="6978"/>
                </a:lnTo>
                <a:lnTo>
                  <a:pt x="84" y="6990"/>
                </a:lnTo>
                <a:lnTo>
                  <a:pt x="84" y="7049"/>
                </a:lnTo>
                <a:lnTo>
                  <a:pt x="84" y="7073"/>
                </a:lnTo>
                <a:lnTo>
                  <a:pt x="84" y="7085"/>
                </a:lnTo>
                <a:cubicBezTo>
                  <a:pt x="1" y="8704"/>
                  <a:pt x="1263" y="10109"/>
                  <a:pt x="2882" y="10180"/>
                </a:cubicBezTo>
                <a:lnTo>
                  <a:pt x="3037" y="10180"/>
                </a:lnTo>
                <a:cubicBezTo>
                  <a:pt x="3168" y="10180"/>
                  <a:pt x="3287" y="10169"/>
                  <a:pt x="3418" y="10145"/>
                </a:cubicBezTo>
                <a:lnTo>
                  <a:pt x="8335" y="10145"/>
                </a:lnTo>
                <a:cubicBezTo>
                  <a:pt x="8419" y="10145"/>
                  <a:pt x="8490" y="10073"/>
                  <a:pt x="8490" y="9990"/>
                </a:cubicBezTo>
                <a:lnTo>
                  <a:pt x="8490" y="9133"/>
                </a:lnTo>
                <a:lnTo>
                  <a:pt x="9776" y="9133"/>
                </a:lnTo>
                <a:cubicBezTo>
                  <a:pt x="9859" y="9133"/>
                  <a:pt x="9943" y="9061"/>
                  <a:pt x="9943" y="8978"/>
                </a:cubicBezTo>
                <a:lnTo>
                  <a:pt x="9824" y="2072"/>
                </a:lnTo>
                <a:lnTo>
                  <a:pt x="9824" y="2037"/>
                </a:lnTo>
                <a:lnTo>
                  <a:pt x="9824" y="2025"/>
                </a:lnTo>
                <a:cubicBezTo>
                  <a:pt x="9824" y="2025"/>
                  <a:pt x="9824" y="2013"/>
                  <a:pt x="9800" y="2013"/>
                </a:cubicBezTo>
                <a:cubicBezTo>
                  <a:pt x="9800" y="2013"/>
                  <a:pt x="9800" y="1989"/>
                  <a:pt x="9788" y="1989"/>
                </a:cubicBezTo>
                <a:lnTo>
                  <a:pt x="9776" y="1977"/>
                </a:lnTo>
                <a:lnTo>
                  <a:pt x="7835" y="36"/>
                </a:lnTo>
                <a:lnTo>
                  <a:pt x="7823" y="24"/>
                </a:lnTo>
                <a:lnTo>
                  <a:pt x="7811" y="13"/>
                </a:lnTo>
                <a:cubicBezTo>
                  <a:pt x="7811" y="13"/>
                  <a:pt x="7799" y="13"/>
                  <a:pt x="7799" y="1"/>
                </a:cubicBezTo>
                <a:close/>
              </a:path>
            </a:pathLst>
          </a:custGeom>
          <a:solidFill>
            <a:schemeClr val="bg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384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52"/>
          <p:cNvSpPr txBox="1">
            <a:spLocks noGrp="1"/>
          </p:cNvSpPr>
          <p:nvPr>
            <p:ph type="title"/>
          </p:nvPr>
        </p:nvSpPr>
        <p:spPr>
          <a:xfrm>
            <a:off x="823694" y="116128"/>
            <a:ext cx="77040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System Features</a:t>
            </a:r>
            <a:endParaRPr dirty="0"/>
          </a:p>
        </p:txBody>
      </p:sp>
      <p:sp>
        <p:nvSpPr>
          <p:cNvPr id="2" name="Slide Number Placeholder 1">
            <a:extLst>
              <a:ext uri="{FF2B5EF4-FFF2-40B4-BE49-F238E27FC236}">
                <a16:creationId xmlns:a16="http://schemas.microsoft.com/office/drawing/2014/main" id="{EC5BCDC2-21CB-5C49-9B7D-AAD9C2FCFA7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24" name="Google Shape;1509;p53">
            <a:extLst>
              <a:ext uri="{FF2B5EF4-FFF2-40B4-BE49-F238E27FC236}">
                <a16:creationId xmlns:a16="http://schemas.microsoft.com/office/drawing/2014/main" id="{8DAB5EEC-38A2-4820-801B-CA3A5F1CC522}"/>
              </a:ext>
            </a:extLst>
          </p:cNvPr>
          <p:cNvSpPr txBox="1"/>
          <p:nvPr/>
        </p:nvSpPr>
        <p:spPr>
          <a:xfrm>
            <a:off x="1282104" y="1327382"/>
            <a:ext cx="2467443" cy="2741314"/>
          </a:xfrm>
          <a:prstGeom prst="rect">
            <a:avLst/>
          </a:prstGeom>
          <a:noFill/>
          <a:ln>
            <a:noFill/>
          </a:ln>
        </p:spPr>
        <p:txBody>
          <a:bodyPr spcFirstLastPara="1" wrap="square" lIns="91425" tIns="91425" rIns="91425" bIns="91425" anchor="ctr" anchorCtr="0">
            <a:noAutofit/>
          </a:bodyPr>
          <a:lstStyle/>
          <a:p>
            <a:pPr marL="285750" indent="-285750">
              <a:buFont typeface="Wingdings" panose="05000000000000000000" pitchFamily="2" charset="2"/>
              <a:buChar char="Ø"/>
            </a:pPr>
            <a:r>
              <a:rPr lang="en" sz="1050" b="1" dirty="0">
                <a:solidFill>
                  <a:schemeClr val="bg1"/>
                </a:solidFill>
                <a:latin typeface="Raleway"/>
                <a:ea typeface="Raleway"/>
                <a:cs typeface="Raleway"/>
                <a:sym typeface="Raleway"/>
              </a:rPr>
              <a:t>Common</a:t>
            </a:r>
          </a:p>
          <a:p>
            <a:pPr marL="285750" lvl="5" indent="-285750">
              <a:buFont typeface="Courier New" panose="02070309020205020404" pitchFamily="49" charset="0"/>
              <a:buChar char="o"/>
            </a:pPr>
            <a:r>
              <a:rPr lang="en-US" sz="1050" dirty="0">
                <a:solidFill>
                  <a:schemeClr val="bg1"/>
                </a:solidFill>
                <a:latin typeface="Raleway"/>
                <a:ea typeface="Raleway"/>
                <a:cs typeface="Raleway"/>
                <a:sym typeface="Raleway"/>
              </a:rPr>
              <a:t>L</a:t>
            </a:r>
            <a:r>
              <a:rPr lang="en" sz="1050" dirty="0">
                <a:solidFill>
                  <a:schemeClr val="bg1"/>
                </a:solidFill>
                <a:latin typeface="Raleway"/>
                <a:ea typeface="Raleway"/>
                <a:cs typeface="Raleway"/>
                <a:sym typeface="Raleway"/>
              </a:rPr>
              <a:t>ogin </a:t>
            </a:r>
          </a:p>
          <a:p>
            <a:pPr marL="285750" lvl="5" indent="-285750">
              <a:buFont typeface="Courier New" panose="02070309020205020404" pitchFamily="49" charset="0"/>
              <a:buChar char="o"/>
            </a:pPr>
            <a:r>
              <a:rPr lang="en-US" sz="1050" dirty="0">
                <a:solidFill>
                  <a:schemeClr val="bg1"/>
                </a:solidFill>
                <a:latin typeface="Raleway"/>
                <a:ea typeface="Raleway"/>
                <a:cs typeface="Raleway"/>
                <a:sym typeface="Raleway"/>
              </a:rPr>
              <a:t>L</a:t>
            </a:r>
            <a:r>
              <a:rPr lang="en" sz="1050" dirty="0">
                <a:solidFill>
                  <a:schemeClr val="bg1"/>
                </a:solidFill>
                <a:latin typeface="Raleway"/>
                <a:ea typeface="Raleway"/>
                <a:cs typeface="Raleway"/>
                <a:sym typeface="Raleway"/>
              </a:rPr>
              <a:t>ogout </a:t>
            </a:r>
          </a:p>
          <a:p>
            <a:pPr marL="285750" lvl="5" indent="-285750">
              <a:buFont typeface="Courier New" panose="02070309020205020404" pitchFamily="49" charset="0"/>
              <a:buChar char="o"/>
            </a:pPr>
            <a:r>
              <a:rPr lang="en-US" sz="1050" dirty="0">
                <a:solidFill>
                  <a:schemeClr val="bg1"/>
                </a:solidFill>
                <a:latin typeface="Raleway"/>
                <a:ea typeface="Raleway"/>
                <a:cs typeface="Raleway"/>
                <a:sym typeface="Raleway"/>
              </a:rPr>
              <a:t>F</a:t>
            </a:r>
            <a:r>
              <a:rPr lang="en" sz="1050" dirty="0">
                <a:solidFill>
                  <a:schemeClr val="bg1"/>
                </a:solidFill>
                <a:latin typeface="Raleway"/>
                <a:ea typeface="Raleway"/>
                <a:cs typeface="Raleway"/>
                <a:sym typeface="Raleway"/>
              </a:rPr>
              <a:t>orgot password</a:t>
            </a:r>
          </a:p>
          <a:p>
            <a:pPr lvl="5"/>
            <a:endParaRPr lang="en" sz="1050" b="1" dirty="0">
              <a:solidFill>
                <a:schemeClr val="bg1"/>
              </a:solidFill>
              <a:latin typeface="Raleway"/>
              <a:ea typeface="Raleway"/>
              <a:cs typeface="Raleway"/>
              <a:sym typeface="Raleway"/>
            </a:endParaRPr>
          </a:p>
          <a:p>
            <a:pPr lvl="5"/>
            <a:endParaRPr lang="en" sz="1050" b="1" dirty="0">
              <a:solidFill>
                <a:schemeClr val="bg1"/>
              </a:solidFill>
              <a:latin typeface="Raleway"/>
              <a:ea typeface="Raleway"/>
              <a:cs typeface="Raleway"/>
              <a:sym typeface="Raleway"/>
            </a:endParaRPr>
          </a:p>
          <a:p>
            <a:pPr marL="285750" lvl="0" indent="-285750" rtl="0">
              <a:spcBef>
                <a:spcPts val="0"/>
              </a:spcBef>
              <a:spcAft>
                <a:spcPts val="0"/>
              </a:spcAft>
              <a:buFont typeface="Wingdings" panose="05000000000000000000" pitchFamily="2" charset="2"/>
              <a:buChar char="Ø"/>
            </a:pPr>
            <a:r>
              <a:rPr lang="en" sz="1050" b="1" dirty="0">
                <a:solidFill>
                  <a:schemeClr val="bg1"/>
                </a:solidFill>
                <a:latin typeface="Raleway"/>
                <a:ea typeface="Raleway"/>
                <a:cs typeface="Raleway"/>
                <a:sym typeface="Raleway"/>
              </a:rPr>
              <a:t>Admin </a:t>
            </a:r>
          </a:p>
          <a:p>
            <a:pPr marL="285750" lvl="0" indent="-285750" rtl="0">
              <a:spcBef>
                <a:spcPts val="0"/>
              </a:spcBef>
              <a:spcAft>
                <a:spcPts val="0"/>
              </a:spcAft>
              <a:buFont typeface="Courier New" panose="02070309020205020404" pitchFamily="49" charset="0"/>
              <a:buChar char="o"/>
            </a:pPr>
            <a:r>
              <a:rPr lang="en" sz="1050" dirty="0">
                <a:solidFill>
                  <a:schemeClr val="bg1"/>
                </a:solidFill>
                <a:latin typeface="Raleway"/>
                <a:ea typeface="Raleway"/>
                <a:cs typeface="Raleway"/>
                <a:sym typeface="Raleway"/>
              </a:rPr>
              <a:t>Manage Students Excuses</a:t>
            </a:r>
          </a:p>
          <a:p>
            <a:pPr marL="285750" lvl="1" indent="-285750">
              <a:buFont typeface="Courier New" panose="02070309020205020404" pitchFamily="49" charset="0"/>
              <a:buChar char="o"/>
            </a:pPr>
            <a:r>
              <a:rPr lang="en" sz="1050" dirty="0">
                <a:solidFill>
                  <a:schemeClr val="bg1"/>
                </a:solidFill>
                <a:latin typeface="Raleway"/>
                <a:ea typeface="Raleway"/>
                <a:cs typeface="Raleway"/>
                <a:sym typeface="Raleway"/>
              </a:rPr>
              <a:t>Show the Students Absent Percentages</a:t>
            </a:r>
          </a:p>
          <a:p>
            <a:pPr marL="285750" lvl="1" indent="-285750">
              <a:buFont typeface="Courier New" panose="02070309020205020404" pitchFamily="49" charset="0"/>
              <a:buChar char="o"/>
            </a:pPr>
            <a:r>
              <a:rPr lang="en" sz="1050" dirty="0">
                <a:solidFill>
                  <a:schemeClr val="bg1"/>
                </a:solidFill>
                <a:latin typeface="Raleway"/>
                <a:ea typeface="Raleway"/>
                <a:cs typeface="Raleway"/>
                <a:sym typeface="Raleway"/>
              </a:rPr>
              <a:t>Invigilator manag</a:t>
            </a:r>
            <a:r>
              <a:rPr lang="en-US" sz="1050" dirty="0">
                <a:solidFill>
                  <a:schemeClr val="bg1"/>
                </a:solidFill>
                <a:latin typeface="Raleway"/>
                <a:ea typeface="Raleway"/>
                <a:cs typeface="Raleway"/>
                <a:sym typeface="Raleway"/>
              </a:rPr>
              <a:t>e</a:t>
            </a:r>
            <a:r>
              <a:rPr lang="en" sz="1050" dirty="0">
                <a:solidFill>
                  <a:schemeClr val="bg1"/>
                </a:solidFill>
                <a:latin typeface="Raleway"/>
                <a:ea typeface="Raleway"/>
                <a:cs typeface="Raleway"/>
                <a:sym typeface="Raleway"/>
              </a:rPr>
              <a:t>ment </a:t>
            </a:r>
          </a:p>
          <a:p>
            <a:pPr marL="285750" lvl="1" indent="-285750">
              <a:buFont typeface="Courier New" panose="02070309020205020404" pitchFamily="49" charset="0"/>
              <a:buChar char="o"/>
            </a:pPr>
            <a:r>
              <a:rPr lang="en" sz="1050" dirty="0">
                <a:solidFill>
                  <a:schemeClr val="bg1"/>
                </a:solidFill>
                <a:latin typeface="Raleway"/>
                <a:ea typeface="Raleway"/>
                <a:cs typeface="Raleway"/>
                <a:sym typeface="Raleway"/>
              </a:rPr>
              <a:t>Admin Profile</a:t>
            </a:r>
          </a:p>
          <a:p>
            <a:pPr lvl="1"/>
            <a:endParaRPr lang="en" sz="1050" b="1" dirty="0">
              <a:solidFill>
                <a:schemeClr val="bg1"/>
              </a:solidFill>
              <a:latin typeface="Raleway"/>
              <a:ea typeface="Raleway"/>
              <a:cs typeface="Raleway"/>
              <a:sym typeface="Raleway"/>
            </a:endParaRPr>
          </a:p>
          <a:p>
            <a:pPr lvl="1"/>
            <a:endParaRPr lang="en" sz="1050" b="1" dirty="0">
              <a:solidFill>
                <a:schemeClr val="bg1"/>
              </a:solidFill>
              <a:latin typeface="Raleway"/>
              <a:ea typeface="Raleway"/>
              <a:cs typeface="Raleway"/>
              <a:sym typeface="Raleway"/>
            </a:endParaRPr>
          </a:p>
          <a:p>
            <a:pPr marL="285750" lvl="1" indent="-285750">
              <a:buFont typeface="Wingdings" panose="05000000000000000000" pitchFamily="2" charset="2"/>
              <a:buChar char="Ø"/>
            </a:pPr>
            <a:r>
              <a:rPr lang="en" sz="1050" b="1" dirty="0">
                <a:solidFill>
                  <a:schemeClr val="bg1"/>
                </a:solidFill>
                <a:latin typeface="Raleway"/>
                <a:ea typeface="Raleway"/>
                <a:cs typeface="Raleway"/>
                <a:sym typeface="Raleway"/>
              </a:rPr>
              <a:t>Instructors</a:t>
            </a:r>
          </a:p>
          <a:p>
            <a:pPr marL="285750" lvl="1" indent="-285750">
              <a:buFont typeface="Courier New" panose="02070309020205020404" pitchFamily="49" charset="0"/>
              <a:buChar char="o"/>
            </a:pPr>
            <a:r>
              <a:rPr lang="en-US" sz="1050" dirty="0">
                <a:solidFill>
                  <a:schemeClr val="bg1"/>
                </a:solidFill>
                <a:effectLst/>
                <a:latin typeface="Raleway" pitchFamily="2" charset="0"/>
                <a:ea typeface="Calibri" panose="020F0502020204030204" pitchFamily="34" charset="0"/>
                <a:cs typeface="Arial" panose="020B0604020202020204" pitchFamily="34" charset="0"/>
              </a:rPr>
              <a:t>Show instructor’s information </a:t>
            </a:r>
          </a:p>
          <a:p>
            <a:pPr marL="285750" lvl="1" indent="-285750">
              <a:buFont typeface="Courier New" panose="02070309020205020404" pitchFamily="49" charset="0"/>
              <a:buChar char="o"/>
            </a:pPr>
            <a:r>
              <a:rPr lang="en-US" sz="1050" dirty="0">
                <a:solidFill>
                  <a:schemeClr val="bg1"/>
                </a:solidFill>
                <a:latin typeface="Raleway" pitchFamily="2" charset="0"/>
                <a:ea typeface="Raleway"/>
                <a:cs typeface="Arial" panose="020B0604020202020204" pitchFamily="34" charset="0"/>
                <a:sym typeface="Raleway"/>
              </a:rPr>
              <a:t>Instructor Receive notification</a:t>
            </a:r>
            <a:endParaRPr lang="en" sz="1050" dirty="0">
              <a:solidFill>
                <a:schemeClr val="bg1"/>
              </a:solidFill>
              <a:latin typeface="Raleway"/>
              <a:ea typeface="Raleway"/>
              <a:cs typeface="Raleway"/>
              <a:sym typeface="Raleway"/>
            </a:endParaRPr>
          </a:p>
        </p:txBody>
      </p:sp>
      <p:sp>
        <p:nvSpPr>
          <p:cNvPr id="30" name="Google Shape;1509;p53">
            <a:extLst>
              <a:ext uri="{FF2B5EF4-FFF2-40B4-BE49-F238E27FC236}">
                <a16:creationId xmlns:a16="http://schemas.microsoft.com/office/drawing/2014/main" id="{0E078763-5C62-4803-8A78-7F2C939AF03F}"/>
              </a:ext>
            </a:extLst>
          </p:cNvPr>
          <p:cNvSpPr txBox="1"/>
          <p:nvPr/>
        </p:nvSpPr>
        <p:spPr>
          <a:xfrm>
            <a:off x="4057858" y="1479782"/>
            <a:ext cx="4014401" cy="2436514"/>
          </a:xfrm>
          <a:prstGeom prst="rect">
            <a:avLst/>
          </a:prstGeom>
          <a:noFill/>
          <a:ln>
            <a:noFill/>
          </a:ln>
        </p:spPr>
        <p:txBody>
          <a:bodyPr spcFirstLastPara="1" wrap="square" lIns="91425" tIns="91425" rIns="91425" bIns="91425" anchor="ctr" anchorCtr="0">
            <a:noAutofit/>
          </a:bodyPr>
          <a:lstStyle/>
          <a:p>
            <a:pPr marL="285750" lvl="0" indent="-285750" algn="just" rtl="0">
              <a:spcBef>
                <a:spcPts val="0"/>
              </a:spcBef>
              <a:spcAft>
                <a:spcPts val="0"/>
              </a:spcAft>
              <a:buFont typeface="Wingdings" panose="05000000000000000000" pitchFamily="2" charset="2"/>
              <a:buChar char="Ø"/>
            </a:pPr>
            <a:r>
              <a:rPr lang="en" sz="1050" b="1" dirty="0">
                <a:solidFill>
                  <a:schemeClr val="bg1"/>
                </a:solidFill>
                <a:latin typeface="Raleway"/>
                <a:ea typeface="Raleway"/>
                <a:cs typeface="Raleway"/>
                <a:sym typeface="Raleway"/>
              </a:rPr>
              <a:t>Invigilators</a:t>
            </a:r>
          </a:p>
          <a:p>
            <a:pPr marL="285750" indent="-285750" algn="just">
              <a:buFont typeface="Courier New" panose="02070309020205020404" pitchFamily="49" charset="0"/>
              <a:buChar char="o"/>
            </a:pPr>
            <a:r>
              <a:rPr lang="en-US" sz="1050" dirty="0">
                <a:solidFill>
                  <a:schemeClr val="bg1"/>
                </a:solidFill>
                <a:latin typeface="Raleway" pitchFamily="2" charset="0"/>
              </a:rPr>
              <a:t>QR S</a:t>
            </a:r>
            <a:r>
              <a:rPr lang="en-US" sz="1050" dirty="0">
                <a:solidFill>
                  <a:schemeClr val="bg1"/>
                </a:solidFill>
                <a:effectLst/>
                <a:latin typeface="Raleway" pitchFamily="2" charset="0"/>
              </a:rPr>
              <a:t>canner to Scan </a:t>
            </a:r>
            <a:r>
              <a:rPr lang="en-US" sz="1050" dirty="0">
                <a:solidFill>
                  <a:schemeClr val="bg1"/>
                </a:solidFill>
                <a:latin typeface="Raleway" pitchFamily="2" charset="0"/>
              </a:rPr>
              <a:t>S</a:t>
            </a:r>
            <a:r>
              <a:rPr lang="en-US" sz="1050" dirty="0">
                <a:solidFill>
                  <a:schemeClr val="bg1"/>
                </a:solidFill>
                <a:effectLst/>
                <a:latin typeface="Raleway" pitchFamily="2" charset="0"/>
              </a:rPr>
              <a:t>tudents QR </a:t>
            </a:r>
            <a:r>
              <a:rPr lang="en-US" sz="1050" dirty="0">
                <a:solidFill>
                  <a:schemeClr val="bg1"/>
                </a:solidFill>
                <a:latin typeface="Raleway" pitchFamily="2" charset="0"/>
              </a:rPr>
              <a:t>C</a:t>
            </a:r>
            <a:r>
              <a:rPr lang="en-US" sz="1050" dirty="0">
                <a:solidFill>
                  <a:schemeClr val="bg1"/>
                </a:solidFill>
                <a:effectLst/>
                <a:latin typeface="Raleway" pitchFamily="2" charset="0"/>
              </a:rPr>
              <a:t>odes to Check-in</a:t>
            </a:r>
            <a:endParaRPr lang="en-US" sz="1050" dirty="0">
              <a:solidFill>
                <a:schemeClr val="bg1"/>
              </a:solidFill>
              <a:effectLst/>
              <a:latin typeface="Raleway" pitchFamily="2" charset="0"/>
              <a:ea typeface="Calibri" panose="020F0502020204030204" pitchFamily="34" charset="0"/>
              <a:cs typeface="Arial" panose="020B0604020202020204" pitchFamily="34" charset="0"/>
            </a:endParaRPr>
          </a:p>
          <a:p>
            <a:pPr marL="285750" indent="-285750" algn="just">
              <a:buFont typeface="Courier New" panose="02070309020205020404" pitchFamily="49" charset="0"/>
              <a:buChar char="o"/>
            </a:pPr>
            <a:r>
              <a:rPr lang="en-US" sz="1050" dirty="0">
                <a:solidFill>
                  <a:schemeClr val="bg1"/>
                </a:solidFill>
                <a:latin typeface="Raleway" pitchFamily="2" charset="0"/>
              </a:rPr>
              <a:t>S</a:t>
            </a:r>
            <a:r>
              <a:rPr lang="en-US" sz="1050" dirty="0">
                <a:solidFill>
                  <a:schemeClr val="bg1"/>
                </a:solidFill>
                <a:effectLst/>
                <a:latin typeface="Raleway" pitchFamily="2" charset="0"/>
              </a:rPr>
              <a:t>how </a:t>
            </a:r>
            <a:r>
              <a:rPr lang="en-US" sz="1050" dirty="0">
                <a:solidFill>
                  <a:schemeClr val="bg1"/>
                </a:solidFill>
                <a:latin typeface="Raleway" pitchFamily="2" charset="0"/>
              </a:rPr>
              <a:t>I</a:t>
            </a:r>
            <a:r>
              <a:rPr lang="en-US" sz="1050" dirty="0">
                <a:solidFill>
                  <a:schemeClr val="bg1"/>
                </a:solidFill>
                <a:effectLst/>
                <a:latin typeface="Raleway" pitchFamily="2" charset="0"/>
              </a:rPr>
              <a:t>nvigilator </a:t>
            </a:r>
            <a:r>
              <a:rPr lang="en-US" sz="1050" dirty="0">
                <a:solidFill>
                  <a:schemeClr val="bg1"/>
                </a:solidFill>
                <a:latin typeface="Raleway" pitchFamily="2" charset="0"/>
              </a:rPr>
              <a:t>I</a:t>
            </a:r>
            <a:r>
              <a:rPr lang="en-US" sz="1050" dirty="0">
                <a:solidFill>
                  <a:schemeClr val="bg1"/>
                </a:solidFill>
                <a:effectLst/>
                <a:latin typeface="Raleway" pitchFamily="2" charset="0"/>
              </a:rPr>
              <a:t>nformation </a:t>
            </a:r>
            <a:endParaRPr lang="en-US" sz="1050" dirty="0">
              <a:solidFill>
                <a:schemeClr val="bg1"/>
              </a:solidFill>
              <a:effectLst/>
              <a:latin typeface="Raleway" pitchFamily="2" charset="0"/>
              <a:ea typeface="Calibri" panose="020F0502020204030204" pitchFamily="34" charset="0"/>
              <a:cs typeface="Arial" panose="020B0604020202020204" pitchFamily="34" charset="0"/>
            </a:endParaRPr>
          </a:p>
          <a:p>
            <a:pPr marL="285750" indent="-285750" algn="just">
              <a:buFont typeface="Courier New" panose="02070309020205020404" pitchFamily="49" charset="0"/>
              <a:buChar char="o"/>
            </a:pPr>
            <a:r>
              <a:rPr lang="en-US" sz="1050" dirty="0">
                <a:solidFill>
                  <a:schemeClr val="bg1"/>
                </a:solidFill>
                <a:latin typeface="Raleway" pitchFamily="2" charset="0"/>
              </a:rPr>
              <a:t>E</a:t>
            </a:r>
            <a:r>
              <a:rPr lang="en-US" sz="1050" dirty="0">
                <a:solidFill>
                  <a:schemeClr val="bg1"/>
                </a:solidFill>
                <a:effectLst/>
                <a:latin typeface="Raleway" pitchFamily="2" charset="0"/>
              </a:rPr>
              <a:t>dit, add or delete student’s attendance status</a:t>
            </a:r>
            <a:endParaRPr lang="en-US" sz="1050" dirty="0">
              <a:solidFill>
                <a:schemeClr val="bg1"/>
              </a:solidFill>
              <a:effectLst/>
              <a:latin typeface="Raleway" pitchFamily="2" charset="0"/>
              <a:ea typeface="Calibri" panose="020F0502020204030204" pitchFamily="34" charset="0"/>
              <a:cs typeface="Arial" panose="020B0604020202020204" pitchFamily="34" charset="0"/>
            </a:endParaRPr>
          </a:p>
          <a:p>
            <a:pPr marL="285750" indent="-285750" algn="just">
              <a:buFont typeface="Courier New" panose="02070309020205020404" pitchFamily="49" charset="0"/>
              <a:buChar char="o"/>
            </a:pPr>
            <a:r>
              <a:rPr lang="en-US" sz="1050" dirty="0">
                <a:solidFill>
                  <a:schemeClr val="bg1"/>
                </a:solidFill>
                <a:latin typeface="Raleway" pitchFamily="2" charset="0"/>
              </a:rPr>
              <a:t>I</a:t>
            </a:r>
            <a:r>
              <a:rPr lang="en-US" sz="1050" dirty="0">
                <a:solidFill>
                  <a:schemeClr val="bg1"/>
                </a:solidFill>
                <a:effectLst/>
                <a:latin typeface="Raleway" pitchFamily="2" charset="0"/>
              </a:rPr>
              <a:t>nvigilator devices receive notification of student’s attendance (notification)</a:t>
            </a:r>
            <a:endParaRPr lang="en-US" sz="1050" dirty="0">
              <a:solidFill>
                <a:schemeClr val="bg1"/>
              </a:solidFill>
              <a:effectLst/>
              <a:latin typeface="Raleway" pitchFamily="2" charset="0"/>
              <a:ea typeface="Calibri" panose="020F0502020204030204" pitchFamily="34" charset="0"/>
              <a:cs typeface="Arial" panose="020B0604020202020204" pitchFamily="34" charset="0"/>
            </a:endParaRPr>
          </a:p>
          <a:p>
            <a:pPr marL="285750" indent="-285750" algn="just">
              <a:buFont typeface="Courier New" panose="02070309020205020404" pitchFamily="49" charset="0"/>
              <a:buChar char="o"/>
            </a:pPr>
            <a:r>
              <a:rPr lang="en-US" sz="1050" dirty="0">
                <a:solidFill>
                  <a:schemeClr val="bg1"/>
                </a:solidFill>
                <a:latin typeface="Raleway" pitchFamily="2" charset="0"/>
              </a:rPr>
              <a:t>E</a:t>
            </a:r>
            <a:r>
              <a:rPr lang="en-US" sz="1050" dirty="0">
                <a:solidFill>
                  <a:schemeClr val="bg1"/>
                </a:solidFill>
                <a:effectLst/>
                <a:latin typeface="Raleway" pitchFamily="2" charset="0"/>
              </a:rPr>
              <a:t>xport attendance report</a:t>
            </a:r>
          </a:p>
          <a:p>
            <a:pPr marL="285750" indent="-285750" algn="just">
              <a:buFont typeface="Courier New" panose="02070309020205020404" pitchFamily="49" charset="0"/>
              <a:buChar char="o"/>
            </a:pPr>
            <a:r>
              <a:rPr lang="en-US" sz="1050" dirty="0">
                <a:solidFill>
                  <a:schemeClr val="bg1"/>
                </a:solidFill>
                <a:latin typeface="Raleway" pitchFamily="2" charset="0"/>
                <a:ea typeface="Calibri" panose="020F0502020204030204" pitchFamily="34" charset="0"/>
                <a:cs typeface="Arial" panose="020B0604020202020204" pitchFamily="34" charset="0"/>
              </a:rPr>
              <a:t>Send Attendance Reports Via Email</a:t>
            </a:r>
          </a:p>
          <a:p>
            <a:pPr marL="285750" indent="-285750" algn="just">
              <a:buFont typeface="Courier New" panose="02070309020205020404" pitchFamily="49" charset="0"/>
              <a:buChar char="o"/>
            </a:pPr>
            <a:r>
              <a:rPr lang="en-US" sz="1050" dirty="0">
                <a:solidFill>
                  <a:schemeClr val="bg1"/>
                </a:solidFill>
                <a:effectLst/>
                <a:latin typeface="Raleway" pitchFamily="2" charset="0"/>
                <a:ea typeface="Calibri" panose="020F0502020204030204" pitchFamily="34" charset="0"/>
                <a:cs typeface="Arial" panose="020B0604020202020204" pitchFamily="34" charset="0"/>
              </a:rPr>
              <a:t>Show Student’s Names List</a:t>
            </a:r>
          </a:p>
          <a:p>
            <a:pPr marL="285750" lvl="0" indent="-285750" algn="just" rtl="0">
              <a:spcBef>
                <a:spcPts val="0"/>
              </a:spcBef>
              <a:spcAft>
                <a:spcPts val="0"/>
              </a:spcAft>
              <a:buFont typeface="Wingdings" panose="05000000000000000000" pitchFamily="2" charset="2"/>
              <a:buChar char="Ø"/>
            </a:pPr>
            <a:endParaRPr lang="en" sz="1050" b="1" dirty="0">
              <a:solidFill>
                <a:schemeClr val="bg1"/>
              </a:solidFill>
              <a:latin typeface="Raleway"/>
              <a:ea typeface="Raleway"/>
              <a:cs typeface="Raleway"/>
              <a:sym typeface="Raleway"/>
            </a:endParaRPr>
          </a:p>
          <a:p>
            <a:pPr marL="285750" lvl="0" indent="-285750" algn="just" rtl="0">
              <a:spcBef>
                <a:spcPts val="0"/>
              </a:spcBef>
              <a:spcAft>
                <a:spcPts val="0"/>
              </a:spcAft>
              <a:buFont typeface="Wingdings" panose="05000000000000000000" pitchFamily="2" charset="2"/>
              <a:buChar char="Ø"/>
            </a:pPr>
            <a:r>
              <a:rPr lang="en" sz="1050" b="1" dirty="0">
                <a:solidFill>
                  <a:schemeClr val="bg1"/>
                </a:solidFill>
                <a:latin typeface="Raleway"/>
                <a:ea typeface="Raleway"/>
                <a:cs typeface="Raleway"/>
                <a:sym typeface="Raleway"/>
              </a:rPr>
              <a:t>Students</a:t>
            </a:r>
          </a:p>
          <a:p>
            <a:pPr marL="285750" indent="-285750" algn="just">
              <a:buFont typeface="Courier New" panose="02070309020205020404" pitchFamily="49" charset="0"/>
              <a:buChar char="o"/>
            </a:pPr>
            <a:r>
              <a:rPr lang="en-US" sz="1050" dirty="0">
                <a:solidFill>
                  <a:schemeClr val="bg1"/>
                </a:solidFill>
                <a:latin typeface="Raleway" pitchFamily="2" charset="0"/>
                <a:ea typeface="Raleway"/>
                <a:cs typeface="Raleway"/>
                <a:sym typeface="Raleway"/>
              </a:rPr>
              <a:t>Display QR Code: to be scanned by the exam invigilator.</a:t>
            </a:r>
          </a:p>
          <a:p>
            <a:pPr marL="285750" indent="-285750" algn="just">
              <a:buFont typeface="Courier New" panose="02070309020205020404" pitchFamily="49" charset="0"/>
              <a:buChar char="o"/>
            </a:pPr>
            <a:r>
              <a:rPr lang="en-US" sz="1050" dirty="0">
                <a:solidFill>
                  <a:schemeClr val="bg1"/>
                </a:solidFill>
                <a:latin typeface="Raleway" pitchFamily="2" charset="0"/>
                <a:ea typeface="Raleway"/>
                <a:cs typeface="Raleway"/>
                <a:sym typeface="Raleway"/>
              </a:rPr>
              <a:t>Show Student Information</a:t>
            </a:r>
          </a:p>
          <a:p>
            <a:pPr marL="285750" indent="-285750" algn="just">
              <a:buFont typeface="Courier New" panose="02070309020205020404" pitchFamily="49" charset="0"/>
              <a:buChar char="o"/>
            </a:pPr>
            <a:r>
              <a:rPr lang="en-US" sz="1050" dirty="0">
                <a:solidFill>
                  <a:schemeClr val="bg1"/>
                </a:solidFill>
                <a:latin typeface="Raleway" pitchFamily="2" charset="0"/>
                <a:ea typeface="Raleway"/>
                <a:cs typeface="Raleway"/>
                <a:sym typeface="Raleway"/>
              </a:rPr>
              <a:t>Upload exam excuse</a:t>
            </a:r>
          </a:p>
          <a:p>
            <a:pPr marL="285750" indent="-285750" algn="just">
              <a:buFont typeface="Courier New" panose="02070309020205020404" pitchFamily="49" charset="0"/>
              <a:buChar char="o"/>
            </a:pPr>
            <a:r>
              <a:rPr lang="en-US" sz="1050" dirty="0">
                <a:solidFill>
                  <a:schemeClr val="bg1"/>
                </a:solidFill>
                <a:latin typeface="Raleway" pitchFamily="2" charset="0"/>
                <a:ea typeface="Raleway"/>
                <a:cs typeface="Raleway"/>
                <a:sym typeface="Raleway"/>
              </a:rPr>
              <a:t>View exam excuse status</a:t>
            </a:r>
            <a:endParaRPr lang="en-US" sz="1050" dirty="0">
              <a:solidFill>
                <a:schemeClr val="bg1"/>
              </a:solidFill>
              <a:latin typeface="Anaheim"/>
              <a:ea typeface="Anaheim"/>
              <a:cs typeface="Anaheim"/>
              <a:sym typeface="Anaheim"/>
            </a:endParaRPr>
          </a:p>
        </p:txBody>
      </p:sp>
      <p:sp>
        <p:nvSpPr>
          <p:cNvPr id="31" name="TextBox 30">
            <a:extLst>
              <a:ext uri="{FF2B5EF4-FFF2-40B4-BE49-F238E27FC236}">
                <a16:creationId xmlns:a16="http://schemas.microsoft.com/office/drawing/2014/main" id="{52ED1A12-C021-418F-B989-D5EB853A846D}"/>
              </a:ext>
            </a:extLst>
          </p:cNvPr>
          <p:cNvSpPr txBox="1"/>
          <p:nvPr/>
        </p:nvSpPr>
        <p:spPr>
          <a:xfrm>
            <a:off x="970961" y="4904261"/>
            <a:ext cx="622286" cy="246221"/>
          </a:xfrm>
          <a:prstGeom prst="rect">
            <a:avLst/>
          </a:prstGeom>
          <a:noFill/>
        </p:spPr>
        <p:txBody>
          <a:bodyPr wrap="none" rtlCol="0">
            <a:spAutoFit/>
          </a:bodyPr>
          <a:lstStyle/>
          <a:p>
            <a:r>
              <a:rPr lang="en-US" sz="1000" dirty="0">
                <a:solidFill>
                  <a:schemeClr val="bg1"/>
                </a:solidFill>
              </a:rPr>
              <a:t>Shahad</a:t>
            </a:r>
            <a:endParaRPr lang="en-SA" sz="1000" dirty="0">
              <a:solidFill>
                <a:schemeClr val="bg1"/>
              </a:solidFill>
            </a:endParaRPr>
          </a:p>
        </p:txBody>
      </p:sp>
    </p:spTree>
    <p:extLst>
      <p:ext uri="{BB962C8B-B14F-4D97-AF65-F5344CB8AC3E}">
        <p14:creationId xmlns:p14="http://schemas.microsoft.com/office/powerpoint/2010/main" val="4178433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50"/>
          <p:cNvSpPr txBox="1">
            <a:spLocks noGrp="1"/>
          </p:cNvSpPr>
          <p:nvPr>
            <p:ph type="title"/>
          </p:nvPr>
        </p:nvSpPr>
        <p:spPr>
          <a:xfrm>
            <a:off x="6062986" y="1898250"/>
            <a:ext cx="2367273" cy="62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Use Case Diagram</a:t>
            </a:r>
          </a:p>
        </p:txBody>
      </p:sp>
      <p:sp>
        <p:nvSpPr>
          <p:cNvPr id="5" name="Subtitle 4">
            <a:extLst>
              <a:ext uri="{FF2B5EF4-FFF2-40B4-BE49-F238E27FC236}">
                <a16:creationId xmlns:a16="http://schemas.microsoft.com/office/drawing/2014/main" id="{AB0596C4-BBA5-4065-919D-27DA44214FCD}"/>
              </a:ext>
            </a:extLst>
          </p:cNvPr>
          <p:cNvSpPr>
            <a:spLocks noGrp="1"/>
          </p:cNvSpPr>
          <p:nvPr>
            <p:ph type="subTitle" idx="1"/>
          </p:nvPr>
        </p:nvSpPr>
        <p:spPr/>
        <p:txBody>
          <a:bodyPr/>
          <a:lstStyle/>
          <a:p>
            <a:endParaRPr lang="en-US"/>
          </a:p>
        </p:txBody>
      </p:sp>
      <p:sp>
        <p:nvSpPr>
          <p:cNvPr id="7" name="Title 6">
            <a:extLst>
              <a:ext uri="{FF2B5EF4-FFF2-40B4-BE49-F238E27FC236}">
                <a16:creationId xmlns:a16="http://schemas.microsoft.com/office/drawing/2014/main" id="{2996346C-F02D-4F97-926F-2F68174AE9D6}"/>
              </a:ext>
            </a:extLst>
          </p:cNvPr>
          <p:cNvSpPr>
            <a:spLocks noGrp="1"/>
          </p:cNvSpPr>
          <p:nvPr>
            <p:ph type="title" idx="3"/>
          </p:nvPr>
        </p:nvSpPr>
        <p:spPr/>
        <p:txBody>
          <a:bodyPr/>
          <a:lstStyle/>
          <a:p>
            <a:endParaRPr lang="en-US"/>
          </a:p>
        </p:txBody>
      </p:sp>
      <p:sp>
        <p:nvSpPr>
          <p:cNvPr id="9" name="Subtitle 8">
            <a:extLst>
              <a:ext uri="{FF2B5EF4-FFF2-40B4-BE49-F238E27FC236}">
                <a16:creationId xmlns:a16="http://schemas.microsoft.com/office/drawing/2014/main" id="{41FFC78E-E5C7-4667-B72F-17CA087B8C29}"/>
              </a:ext>
            </a:extLst>
          </p:cNvPr>
          <p:cNvSpPr>
            <a:spLocks noGrp="1"/>
          </p:cNvSpPr>
          <p:nvPr>
            <p:ph type="subTitle" idx="4"/>
          </p:nvPr>
        </p:nvSpPr>
        <p:spPr/>
        <p:txBody>
          <a:bodyPr/>
          <a:lstStyle/>
          <a:p>
            <a:endParaRPr lang="en-US"/>
          </a:p>
        </p:txBody>
      </p:sp>
      <p:sp>
        <p:nvSpPr>
          <p:cNvPr id="11" name="Title 10">
            <a:extLst>
              <a:ext uri="{FF2B5EF4-FFF2-40B4-BE49-F238E27FC236}">
                <a16:creationId xmlns:a16="http://schemas.microsoft.com/office/drawing/2014/main" id="{BA5938A2-48D8-4956-8944-9D4AF89F8790}"/>
              </a:ext>
            </a:extLst>
          </p:cNvPr>
          <p:cNvSpPr>
            <a:spLocks noGrp="1"/>
          </p:cNvSpPr>
          <p:nvPr>
            <p:ph type="title" idx="5"/>
          </p:nvPr>
        </p:nvSpPr>
        <p:spPr/>
        <p:txBody>
          <a:bodyPr/>
          <a:lstStyle/>
          <a:p>
            <a:endParaRPr lang="en-US"/>
          </a:p>
        </p:txBody>
      </p:sp>
      <p:sp>
        <p:nvSpPr>
          <p:cNvPr id="13" name="Subtitle 12">
            <a:extLst>
              <a:ext uri="{FF2B5EF4-FFF2-40B4-BE49-F238E27FC236}">
                <a16:creationId xmlns:a16="http://schemas.microsoft.com/office/drawing/2014/main" id="{585AEE8E-5592-48B5-B265-21D777BB5B3A}"/>
              </a:ext>
            </a:extLst>
          </p:cNvPr>
          <p:cNvSpPr>
            <a:spLocks noGrp="1"/>
          </p:cNvSpPr>
          <p:nvPr>
            <p:ph type="subTitle" idx="6"/>
          </p:nvPr>
        </p:nvSpPr>
        <p:spPr/>
        <p:txBody>
          <a:bodyPr/>
          <a:lstStyle/>
          <a:p>
            <a:endParaRPr lang="en-US"/>
          </a:p>
        </p:txBody>
      </p:sp>
      <p:sp>
        <p:nvSpPr>
          <p:cNvPr id="15" name="Title 14">
            <a:extLst>
              <a:ext uri="{FF2B5EF4-FFF2-40B4-BE49-F238E27FC236}">
                <a16:creationId xmlns:a16="http://schemas.microsoft.com/office/drawing/2014/main" id="{08430454-B58F-4D1A-9E45-AAB900FDA26B}"/>
              </a:ext>
            </a:extLst>
          </p:cNvPr>
          <p:cNvSpPr>
            <a:spLocks noGrp="1"/>
          </p:cNvSpPr>
          <p:nvPr>
            <p:ph type="title" idx="7"/>
          </p:nvPr>
        </p:nvSpPr>
        <p:spPr/>
        <p:txBody>
          <a:bodyPr/>
          <a:lstStyle/>
          <a:p>
            <a:endParaRPr lang="en-US"/>
          </a:p>
        </p:txBody>
      </p:sp>
      <p:sp>
        <p:nvSpPr>
          <p:cNvPr id="17" name="Subtitle 16">
            <a:extLst>
              <a:ext uri="{FF2B5EF4-FFF2-40B4-BE49-F238E27FC236}">
                <a16:creationId xmlns:a16="http://schemas.microsoft.com/office/drawing/2014/main" id="{B9CEE1BD-228B-46C0-B92F-9A9897F78903}"/>
              </a:ext>
            </a:extLst>
          </p:cNvPr>
          <p:cNvSpPr>
            <a:spLocks noGrp="1"/>
          </p:cNvSpPr>
          <p:nvPr>
            <p:ph type="subTitle" idx="8"/>
          </p:nvPr>
        </p:nvSpPr>
        <p:spPr/>
        <p:txBody>
          <a:bodyPr/>
          <a:lstStyle/>
          <a:p>
            <a:endParaRPr lang="en-US"/>
          </a:p>
        </p:txBody>
      </p:sp>
      <p:sp>
        <p:nvSpPr>
          <p:cNvPr id="27" name="Title 26">
            <a:extLst>
              <a:ext uri="{FF2B5EF4-FFF2-40B4-BE49-F238E27FC236}">
                <a16:creationId xmlns:a16="http://schemas.microsoft.com/office/drawing/2014/main" id="{2285290E-1BC0-448E-B6EB-166B89E69D88}"/>
              </a:ext>
            </a:extLst>
          </p:cNvPr>
          <p:cNvSpPr>
            <a:spLocks noGrp="1"/>
          </p:cNvSpPr>
          <p:nvPr>
            <p:ph type="title" idx="2"/>
          </p:nvPr>
        </p:nvSpPr>
        <p:spPr/>
        <p:txBody>
          <a:bodyPr/>
          <a:lstStyle/>
          <a:p>
            <a:endParaRPr lang="en-US"/>
          </a:p>
        </p:txBody>
      </p:sp>
      <p:pic>
        <p:nvPicPr>
          <p:cNvPr id="29" name="Picture 28" descr="Diagram&#10;&#10;Description automatically generated">
            <a:extLst>
              <a:ext uri="{FF2B5EF4-FFF2-40B4-BE49-F238E27FC236}">
                <a16:creationId xmlns:a16="http://schemas.microsoft.com/office/drawing/2014/main" id="{50E510D9-D86E-4641-8A0E-E3CE51CF24C9}"/>
              </a:ext>
            </a:extLst>
          </p:cNvPr>
          <p:cNvPicPr>
            <a:picLocks noChangeAspect="1"/>
          </p:cNvPicPr>
          <p:nvPr/>
        </p:nvPicPr>
        <p:blipFill>
          <a:blip r:embed="rId3"/>
          <a:stretch>
            <a:fillRect/>
          </a:stretch>
        </p:blipFill>
        <p:spPr>
          <a:xfrm>
            <a:off x="466233" y="183205"/>
            <a:ext cx="5099812" cy="4777089"/>
          </a:xfrm>
          <a:prstGeom prst="rect">
            <a:avLst/>
          </a:prstGeom>
        </p:spPr>
      </p:pic>
      <p:sp>
        <p:nvSpPr>
          <p:cNvPr id="43" name="TextBox 42">
            <a:extLst>
              <a:ext uri="{FF2B5EF4-FFF2-40B4-BE49-F238E27FC236}">
                <a16:creationId xmlns:a16="http://schemas.microsoft.com/office/drawing/2014/main" id="{E64ADA8A-91DC-4881-8387-3C76C08EB66F}"/>
              </a:ext>
            </a:extLst>
          </p:cNvPr>
          <p:cNvSpPr txBox="1"/>
          <p:nvPr/>
        </p:nvSpPr>
        <p:spPr>
          <a:xfrm>
            <a:off x="-30708" y="4897279"/>
            <a:ext cx="622286" cy="246221"/>
          </a:xfrm>
          <a:prstGeom prst="rect">
            <a:avLst/>
          </a:prstGeom>
          <a:noFill/>
        </p:spPr>
        <p:txBody>
          <a:bodyPr wrap="none" rtlCol="0">
            <a:spAutoFit/>
          </a:bodyPr>
          <a:lstStyle/>
          <a:p>
            <a:r>
              <a:rPr lang="en-US" sz="1000" dirty="0">
                <a:solidFill>
                  <a:schemeClr val="bg1"/>
                </a:solidFill>
              </a:rPr>
              <a:t>Shahad</a:t>
            </a:r>
            <a:endParaRPr lang="en-SA" sz="1000"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52"/>
          <p:cNvSpPr txBox="1">
            <a:spLocks noGrp="1"/>
          </p:cNvSpPr>
          <p:nvPr>
            <p:ph type="title"/>
          </p:nvPr>
        </p:nvSpPr>
        <p:spPr>
          <a:xfrm>
            <a:off x="720000" y="539500"/>
            <a:ext cx="77040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Non-functional Requirements</a:t>
            </a:r>
          </a:p>
        </p:txBody>
      </p:sp>
      <p:cxnSp>
        <p:nvCxnSpPr>
          <p:cNvPr id="1478" name="Google Shape;1478;p52"/>
          <p:cNvCxnSpPr>
            <a:stCxn id="1479" idx="6"/>
            <a:endCxn id="1480" idx="2"/>
          </p:cNvCxnSpPr>
          <p:nvPr/>
        </p:nvCxnSpPr>
        <p:spPr>
          <a:xfrm>
            <a:off x="2600700" y="3037750"/>
            <a:ext cx="785700" cy="0"/>
          </a:xfrm>
          <a:prstGeom prst="straightConnector1">
            <a:avLst/>
          </a:prstGeom>
          <a:noFill/>
          <a:ln w="9525" cap="flat" cmpd="sng">
            <a:solidFill>
              <a:schemeClr val="accent1"/>
            </a:solidFill>
            <a:prstDash val="solid"/>
            <a:round/>
            <a:headEnd type="none" w="med" len="med"/>
            <a:tailEnd type="none" w="med" len="med"/>
          </a:ln>
        </p:spPr>
      </p:cxnSp>
      <p:cxnSp>
        <p:nvCxnSpPr>
          <p:cNvPr id="1481" name="Google Shape;1481;p52"/>
          <p:cNvCxnSpPr>
            <a:stCxn id="1480" idx="4"/>
            <a:endCxn id="1482" idx="0"/>
          </p:cNvCxnSpPr>
          <p:nvPr/>
        </p:nvCxnSpPr>
        <p:spPr>
          <a:xfrm flipH="1">
            <a:off x="3782250" y="3437800"/>
            <a:ext cx="4200" cy="279600"/>
          </a:xfrm>
          <a:prstGeom prst="straightConnector1">
            <a:avLst/>
          </a:prstGeom>
          <a:noFill/>
          <a:ln w="9525" cap="flat" cmpd="sng">
            <a:solidFill>
              <a:schemeClr val="dk1"/>
            </a:solidFill>
            <a:prstDash val="solid"/>
            <a:round/>
            <a:headEnd type="none" w="med" len="med"/>
            <a:tailEnd type="none" w="med" len="med"/>
          </a:ln>
        </p:spPr>
      </p:cxnSp>
      <p:cxnSp>
        <p:nvCxnSpPr>
          <p:cNvPr id="1483" name="Google Shape;1483;p52"/>
          <p:cNvCxnSpPr>
            <a:cxnSpLocks/>
            <a:stCxn id="1484" idx="0"/>
          </p:cNvCxnSpPr>
          <p:nvPr/>
        </p:nvCxnSpPr>
        <p:spPr>
          <a:xfrm flipV="1">
            <a:off x="5361300" y="2278900"/>
            <a:ext cx="0" cy="358800"/>
          </a:xfrm>
          <a:prstGeom prst="straightConnector1">
            <a:avLst/>
          </a:prstGeom>
          <a:noFill/>
          <a:ln w="9525" cap="flat" cmpd="sng">
            <a:solidFill>
              <a:schemeClr val="dk1"/>
            </a:solidFill>
            <a:prstDash val="solid"/>
            <a:round/>
            <a:headEnd type="none" w="med" len="med"/>
            <a:tailEnd type="none" w="med" len="med"/>
          </a:ln>
        </p:spPr>
      </p:cxnSp>
      <p:cxnSp>
        <p:nvCxnSpPr>
          <p:cNvPr id="1486" name="Google Shape;1486;p52"/>
          <p:cNvCxnSpPr>
            <a:cxnSpLocks/>
            <a:stCxn id="1479" idx="0"/>
          </p:cNvCxnSpPr>
          <p:nvPr/>
        </p:nvCxnSpPr>
        <p:spPr>
          <a:xfrm rot="10800000">
            <a:off x="2200650" y="2278900"/>
            <a:ext cx="0" cy="35880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52"/>
          <p:cNvCxnSpPr>
            <a:stCxn id="1489" idx="4"/>
            <a:endCxn id="1490" idx="0"/>
          </p:cNvCxnSpPr>
          <p:nvPr/>
        </p:nvCxnSpPr>
        <p:spPr>
          <a:xfrm>
            <a:off x="6943425" y="3437800"/>
            <a:ext cx="0" cy="279600"/>
          </a:xfrm>
          <a:prstGeom prst="straightConnector1">
            <a:avLst/>
          </a:prstGeom>
          <a:noFill/>
          <a:ln w="9525" cap="flat" cmpd="sng">
            <a:solidFill>
              <a:schemeClr val="dk1"/>
            </a:solidFill>
            <a:prstDash val="solid"/>
            <a:round/>
            <a:headEnd type="none" w="med" len="med"/>
            <a:tailEnd type="none" w="med" len="med"/>
          </a:ln>
        </p:spPr>
      </p:cxnSp>
      <p:sp>
        <p:nvSpPr>
          <p:cNvPr id="1491" name="Google Shape;1491;p52"/>
          <p:cNvSpPr txBox="1"/>
          <p:nvPr/>
        </p:nvSpPr>
        <p:spPr>
          <a:xfrm>
            <a:off x="1072050" y="1684600"/>
            <a:ext cx="2257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Raleway"/>
                <a:ea typeface="Raleway"/>
                <a:cs typeface="Raleway"/>
                <a:sym typeface="Raleway"/>
              </a:rPr>
              <a:t>Performance Requirements</a:t>
            </a:r>
            <a:endParaRPr sz="1800" b="1" dirty="0">
              <a:solidFill>
                <a:schemeClr val="dk1"/>
              </a:solidFill>
              <a:latin typeface="Raleway"/>
              <a:ea typeface="Raleway"/>
              <a:cs typeface="Raleway"/>
              <a:sym typeface="Raleway"/>
            </a:endParaRPr>
          </a:p>
        </p:txBody>
      </p:sp>
      <p:sp>
        <p:nvSpPr>
          <p:cNvPr id="1492" name="Google Shape;1492;p52"/>
          <p:cNvSpPr txBox="1"/>
          <p:nvPr/>
        </p:nvSpPr>
        <p:spPr>
          <a:xfrm>
            <a:off x="4232700" y="1594861"/>
            <a:ext cx="2257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Raleway"/>
                <a:ea typeface="Raleway"/>
                <a:cs typeface="Raleway"/>
                <a:sym typeface="Raleway"/>
              </a:rPr>
              <a:t>Secerity Requiremnts</a:t>
            </a:r>
            <a:endParaRPr sz="1800" b="1" dirty="0">
              <a:solidFill>
                <a:schemeClr val="dk1"/>
              </a:solidFill>
              <a:latin typeface="Raleway"/>
              <a:ea typeface="Raleway"/>
              <a:cs typeface="Raleway"/>
              <a:sym typeface="Raleway"/>
            </a:endParaRPr>
          </a:p>
        </p:txBody>
      </p:sp>
      <p:sp>
        <p:nvSpPr>
          <p:cNvPr id="1482" name="Google Shape;1482;p52"/>
          <p:cNvSpPr txBox="1"/>
          <p:nvPr/>
        </p:nvSpPr>
        <p:spPr>
          <a:xfrm>
            <a:off x="2653700" y="3717271"/>
            <a:ext cx="2257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Raleway"/>
                <a:ea typeface="Raleway"/>
                <a:cs typeface="Raleway"/>
                <a:sym typeface="Raleway"/>
              </a:rPr>
              <a:t>Safety Requirements </a:t>
            </a:r>
            <a:endParaRPr sz="1800" b="1">
              <a:solidFill>
                <a:schemeClr val="dk1"/>
              </a:solidFill>
              <a:latin typeface="Raleway"/>
              <a:ea typeface="Raleway"/>
              <a:cs typeface="Raleway"/>
              <a:sym typeface="Raleway"/>
            </a:endParaRPr>
          </a:p>
        </p:txBody>
      </p:sp>
      <p:sp>
        <p:nvSpPr>
          <p:cNvPr id="1490" name="Google Shape;1490;p52"/>
          <p:cNvSpPr txBox="1"/>
          <p:nvPr/>
        </p:nvSpPr>
        <p:spPr>
          <a:xfrm>
            <a:off x="5814825" y="3717271"/>
            <a:ext cx="2257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Raleway"/>
                <a:ea typeface="Raleway"/>
                <a:cs typeface="Raleway"/>
                <a:sym typeface="Raleway"/>
              </a:rPr>
              <a:t>Software Quality Attributes</a:t>
            </a:r>
            <a:endParaRPr sz="1800" b="1">
              <a:solidFill>
                <a:schemeClr val="dk1"/>
              </a:solidFill>
              <a:latin typeface="Raleway"/>
              <a:ea typeface="Raleway"/>
              <a:cs typeface="Raleway"/>
              <a:sym typeface="Raleway"/>
            </a:endParaRPr>
          </a:p>
        </p:txBody>
      </p:sp>
      <p:sp>
        <p:nvSpPr>
          <p:cNvPr id="1479" name="Google Shape;1479;p52"/>
          <p:cNvSpPr/>
          <p:nvPr/>
        </p:nvSpPr>
        <p:spPr>
          <a:xfrm>
            <a:off x="1800600" y="2637700"/>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2"/>
          <p:cNvSpPr/>
          <p:nvPr/>
        </p:nvSpPr>
        <p:spPr>
          <a:xfrm>
            <a:off x="3386400" y="2637700"/>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2"/>
          <p:cNvSpPr/>
          <p:nvPr/>
        </p:nvSpPr>
        <p:spPr>
          <a:xfrm>
            <a:off x="4961250" y="2637700"/>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2"/>
          <p:cNvSpPr/>
          <p:nvPr/>
        </p:nvSpPr>
        <p:spPr>
          <a:xfrm>
            <a:off x="6543375" y="2637700"/>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5" name="Google Shape;1495;p52"/>
          <p:cNvCxnSpPr>
            <a:stCxn id="1480" idx="6"/>
            <a:endCxn id="1484" idx="2"/>
          </p:cNvCxnSpPr>
          <p:nvPr/>
        </p:nvCxnSpPr>
        <p:spPr>
          <a:xfrm>
            <a:off x="4186500" y="3037750"/>
            <a:ext cx="774900" cy="0"/>
          </a:xfrm>
          <a:prstGeom prst="straightConnector1">
            <a:avLst/>
          </a:prstGeom>
          <a:noFill/>
          <a:ln w="9525" cap="flat" cmpd="sng">
            <a:solidFill>
              <a:schemeClr val="accent1"/>
            </a:solidFill>
            <a:prstDash val="solid"/>
            <a:round/>
            <a:headEnd type="none" w="med" len="med"/>
            <a:tailEnd type="none" w="med" len="med"/>
          </a:ln>
        </p:spPr>
      </p:cxnSp>
      <p:cxnSp>
        <p:nvCxnSpPr>
          <p:cNvPr id="1496" name="Google Shape;1496;p52"/>
          <p:cNvCxnSpPr>
            <a:stCxn id="1484" idx="6"/>
            <a:endCxn id="1489" idx="2"/>
          </p:cNvCxnSpPr>
          <p:nvPr/>
        </p:nvCxnSpPr>
        <p:spPr>
          <a:xfrm>
            <a:off x="5761350" y="3037750"/>
            <a:ext cx="782100" cy="0"/>
          </a:xfrm>
          <a:prstGeom prst="straightConnector1">
            <a:avLst/>
          </a:prstGeom>
          <a:noFill/>
          <a:ln w="9525" cap="flat" cmpd="sng">
            <a:solidFill>
              <a:schemeClr val="accent1"/>
            </a:solidFill>
            <a:prstDash val="solid"/>
            <a:round/>
            <a:headEnd type="none" w="med" len="med"/>
            <a:tailEnd type="none" w="med" len="med"/>
          </a:ln>
        </p:spPr>
      </p:cxnSp>
      <p:sp>
        <p:nvSpPr>
          <p:cNvPr id="1497" name="Google Shape;1497;p52"/>
          <p:cNvSpPr txBox="1"/>
          <p:nvPr/>
        </p:nvSpPr>
        <p:spPr>
          <a:xfrm>
            <a:off x="1967396" y="2843500"/>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498" name="Google Shape;1498;p52"/>
          <p:cNvSpPr txBox="1"/>
          <p:nvPr/>
        </p:nvSpPr>
        <p:spPr>
          <a:xfrm>
            <a:off x="3553196" y="2843500"/>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499" name="Google Shape;1499;p52"/>
          <p:cNvSpPr txBox="1"/>
          <p:nvPr/>
        </p:nvSpPr>
        <p:spPr>
          <a:xfrm>
            <a:off x="5128121" y="2843500"/>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500" name="Google Shape;1500;p52"/>
          <p:cNvSpPr txBox="1"/>
          <p:nvPr/>
        </p:nvSpPr>
        <p:spPr>
          <a:xfrm>
            <a:off x="6710171" y="2843500"/>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EC5BCDC2-21CB-5C49-9B7D-AAD9C2FCFA7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27" name="TextBox 26">
            <a:extLst>
              <a:ext uri="{FF2B5EF4-FFF2-40B4-BE49-F238E27FC236}">
                <a16:creationId xmlns:a16="http://schemas.microsoft.com/office/drawing/2014/main" id="{F52B220F-6C54-47BB-B7DB-B77859BD50F7}"/>
              </a:ext>
            </a:extLst>
          </p:cNvPr>
          <p:cNvSpPr txBox="1"/>
          <p:nvPr/>
        </p:nvSpPr>
        <p:spPr>
          <a:xfrm>
            <a:off x="970961" y="4912926"/>
            <a:ext cx="622286" cy="246221"/>
          </a:xfrm>
          <a:prstGeom prst="rect">
            <a:avLst/>
          </a:prstGeom>
          <a:noFill/>
        </p:spPr>
        <p:txBody>
          <a:bodyPr wrap="none" rtlCol="0">
            <a:spAutoFit/>
          </a:bodyPr>
          <a:lstStyle/>
          <a:p>
            <a:r>
              <a:rPr lang="en-US" sz="1000" dirty="0">
                <a:solidFill>
                  <a:schemeClr val="bg1"/>
                </a:solidFill>
              </a:rPr>
              <a:t>Shahad</a:t>
            </a:r>
            <a:endParaRPr lang="en-SA" sz="1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43"/>
          <p:cNvSpPr txBox="1">
            <a:spLocks noGrp="1"/>
          </p:cNvSpPr>
          <p:nvPr>
            <p:ph type="title"/>
          </p:nvPr>
        </p:nvSpPr>
        <p:spPr>
          <a:xfrm>
            <a:off x="720000" y="539500"/>
            <a:ext cx="7710900" cy="6195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Raleway"/>
              <a:buNone/>
            </a:pPr>
            <a:r>
              <a:rPr lang="en-US" dirty="0"/>
              <a:t>Table of Contents</a:t>
            </a:r>
            <a:endParaRPr dirty="0"/>
          </a:p>
        </p:txBody>
      </p:sp>
      <p:sp>
        <p:nvSpPr>
          <p:cNvPr id="1283" name="Google Shape;1283;p43"/>
          <p:cNvSpPr txBox="1">
            <a:spLocks noGrp="1"/>
          </p:cNvSpPr>
          <p:nvPr>
            <p:ph type="body" idx="1"/>
          </p:nvPr>
        </p:nvSpPr>
        <p:spPr>
          <a:xfrm>
            <a:off x="3465203" y="1274807"/>
            <a:ext cx="4633696" cy="3117300"/>
          </a:xfrm>
          <a:prstGeom prst="rect">
            <a:avLst/>
          </a:prstGeom>
        </p:spPr>
        <p:txBody>
          <a:bodyPr spcFirstLastPara="1" wrap="square" lIns="91425" tIns="91425" rIns="91425" bIns="91425" anchor="ctr" anchorCtr="0">
            <a:noAutofit/>
          </a:bodyPr>
          <a:lstStyle/>
          <a:p>
            <a:pPr marL="285750" indent="-285750"/>
            <a:r>
              <a:rPr lang="en-GB" sz="1600" dirty="0"/>
              <a:t>Introduction</a:t>
            </a:r>
          </a:p>
          <a:p>
            <a:pPr marL="285750" indent="-285750"/>
            <a:r>
              <a:rPr lang="en-GB" sz="1600" dirty="0"/>
              <a:t>Problem Statement</a:t>
            </a:r>
          </a:p>
          <a:p>
            <a:pPr marL="285750" indent="-285750"/>
            <a:r>
              <a:rPr lang="en-GB" sz="1600" dirty="0"/>
              <a:t>Objectives </a:t>
            </a:r>
          </a:p>
          <a:p>
            <a:pPr marL="285750" indent="-285750"/>
            <a:r>
              <a:rPr lang="en-GB" sz="1600" dirty="0"/>
              <a:t>Proposed System</a:t>
            </a:r>
          </a:p>
          <a:p>
            <a:pPr marL="285750" indent="-285750"/>
            <a:r>
              <a:rPr lang="en-GB" sz="1600" dirty="0"/>
              <a:t>Software Project Management Plan (SPMP)</a:t>
            </a:r>
          </a:p>
          <a:p>
            <a:pPr marL="285750" indent="-285750"/>
            <a:r>
              <a:rPr lang="en-GB" sz="1600" dirty="0"/>
              <a:t>Software Requirements Specifications (SRS)</a:t>
            </a:r>
          </a:p>
          <a:p>
            <a:pPr marL="285750" indent="-285750"/>
            <a:r>
              <a:rPr lang="en-GB" sz="1600" dirty="0"/>
              <a:t>Software Design Specifications (SDS)</a:t>
            </a:r>
          </a:p>
          <a:p>
            <a:pPr marL="285750" indent="-285750"/>
            <a:r>
              <a:rPr lang="en-GB" sz="1600" dirty="0"/>
              <a:t>Conclusion</a:t>
            </a:r>
          </a:p>
        </p:txBody>
      </p:sp>
      <p:sp>
        <p:nvSpPr>
          <p:cNvPr id="1284" name="Google Shape;1284;p43"/>
          <p:cNvSpPr/>
          <p:nvPr/>
        </p:nvSpPr>
        <p:spPr>
          <a:xfrm rot="-900520">
            <a:off x="-1660102" y="1922731"/>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lide Number Placeholder 2">
            <a:extLst>
              <a:ext uri="{FF2B5EF4-FFF2-40B4-BE49-F238E27FC236}">
                <a16:creationId xmlns:a16="http://schemas.microsoft.com/office/drawing/2014/main" id="{4F217C4C-B33B-B547-815D-3FC99F9F8461}"/>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a:t>
            </a:fld>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48"/>
          <p:cNvSpPr txBox="1">
            <a:spLocks noGrp="1"/>
          </p:cNvSpPr>
          <p:nvPr>
            <p:ph type="title"/>
          </p:nvPr>
        </p:nvSpPr>
        <p:spPr>
          <a:xfrm>
            <a:off x="948227" y="3294050"/>
            <a:ext cx="7247542" cy="1004700"/>
          </a:xfrm>
          <a:prstGeom prst="rect">
            <a:avLst/>
          </a:prstGeom>
        </p:spPr>
        <p:txBody>
          <a:bodyPr spcFirstLastPara="1" wrap="square" lIns="91425" tIns="91425" rIns="91425" bIns="91425" anchor="ctr" anchorCtr="0">
            <a:noAutofit/>
          </a:bodyPr>
          <a:lstStyle/>
          <a:p>
            <a:pPr marL="285750" indent="-285750"/>
            <a:r>
              <a:rPr lang="en-GB" sz="4800" dirty="0"/>
              <a:t>Software Design Specifications (SDS)</a:t>
            </a:r>
          </a:p>
        </p:txBody>
      </p:sp>
      <p:sp>
        <p:nvSpPr>
          <p:cNvPr id="1324" name="Google Shape;1324;p48"/>
          <p:cNvSpPr txBox="1">
            <a:spLocks noGrp="1"/>
          </p:cNvSpPr>
          <p:nvPr>
            <p:ph type="title" idx="2"/>
          </p:nvPr>
        </p:nvSpPr>
        <p:spPr>
          <a:xfrm>
            <a:off x="3775200" y="935475"/>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325" name="Google Shape;1325;p48"/>
          <p:cNvSpPr txBox="1">
            <a:spLocks noGrp="1"/>
          </p:cNvSpPr>
          <p:nvPr>
            <p:ph type="subTitle" idx="1"/>
          </p:nvPr>
        </p:nvSpPr>
        <p:spPr>
          <a:xfrm>
            <a:off x="2522100" y="3796400"/>
            <a:ext cx="4099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326" name="Google Shape;1326;p48"/>
          <p:cNvSpPr/>
          <p:nvPr/>
        </p:nvSpPr>
        <p:spPr>
          <a:xfrm rot="-900712">
            <a:off x="3450266" y="522634"/>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68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1"/>
          <p:cNvSpPr txBox="1">
            <a:spLocks noGrp="1"/>
          </p:cNvSpPr>
          <p:nvPr>
            <p:ph type="title"/>
          </p:nvPr>
        </p:nvSpPr>
        <p:spPr>
          <a:xfrm>
            <a:off x="720000" y="696256"/>
            <a:ext cx="7704000" cy="593400"/>
          </a:xfrm>
          <a:prstGeom prst="rect">
            <a:avLst/>
          </a:prstGeom>
        </p:spPr>
        <p:txBody>
          <a:bodyPr spcFirstLastPara="1" wrap="square" lIns="91425" tIns="91425" rIns="91425" bIns="91425" anchor="t" anchorCtr="0">
            <a:noAutofit/>
          </a:bodyPr>
          <a:lstStyle/>
          <a:p>
            <a:pPr lvl="0"/>
            <a:r>
              <a:rPr lang="en-GB" sz="3200" dirty="0">
                <a:solidFill>
                  <a:schemeClr val="bg1"/>
                </a:solidFill>
                <a:latin typeface="+mj-lt"/>
              </a:rPr>
              <a:t>Software Design Specifications (SDS)</a:t>
            </a:r>
          </a:p>
        </p:txBody>
      </p:sp>
      <p:sp>
        <p:nvSpPr>
          <p:cNvPr id="1391" name="Google Shape;1391;p51"/>
          <p:cNvSpPr txBox="1"/>
          <p:nvPr/>
        </p:nvSpPr>
        <p:spPr>
          <a:xfrm>
            <a:off x="2860934" y="2205953"/>
            <a:ext cx="1592415" cy="451939"/>
          </a:xfrm>
          <a:prstGeom prst="rect">
            <a:avLst/>
          </a:prstGeom>
          <a:noFill/>
          <a:ln>
            <a:noFill/>
          </a:ln>
        </p:spPr>
        <p:txBody>
          <a:bodyPr spcFirstLastPara="1" wrap="square" lIns="91425" tIns="91425" rIns="91425" bIns="91425" anchor="t" anchorCtr="0">
            <a:noAutofit/>
          </a:bodyPr>
          <a:lstStyle/>
          <a:p>
            <a:pPr lvl="0" algn="ctr"/>
            <a:r>
              <a:rPr lang="en" sz="2000" dirty="0">
                <a:solidFill>
                  <a:schemeClr val="bg1"/>
                </a:solidFill>
                <a:ea typeface="Fira Sans Extra Condensed Medium"/>
                <a:cs typeface="Fira Sans Extra Condensed Medium"/>
                <a:sym typeface="Fira Sans Extra Condensed Medium"/>
              </a:rPr>
              <a:t>Database</a:t>
            </a:r>
            <a:endParaRPr sz="2000" b="1" dirty="0">
              <a:solidFill>
                <a:schemeClr val="bg1"/>
              </a:solidFill>
              <a:latin typeface="Raleway"/>
              <a:ea typeface="Raleway"/>
              <a:cs typeface="Raleway"/>
              <a:sym typeface="Raleway"/>
            </a:endParaRPr>
          </a:p>
        </p:txBody>
      </p:sp>
      <p:sp>
        <p:nvSpPr>
          <p:cNvPr id="1392" name="Google Shape;1392;p51"/>
          <p:cNvSpPr txBox="1"/>
          <p:nvPr/>
        </p:nvSpPr>
        <p:spPr>
          <a:xfrm>
            <a:off x="4557122" y="3773576"/>
            <a:ext cx="1592415" cy="451939"/>
          </a:xfrm>
          <a:prstGeom prst="rect">
            <a:avLst/>
          </a:prstGeom>
          <a:noFill/>
          <a:ln>
            <a:noFill/>
          </a:ln>
        </p:spPr>
        <p:txBody>
          <a:bodyPr spcFirstLastPara="1" wrap="square" lIns="91425" tIns="91425" rIns="91425" bIns="91425" anchor="t" anchorCtr="0">
            <a:noAutofit/>
          </a:bodyPr>
          <a:lstStyle/>
          <a:p>
            <a:pPr lvl="0" algn="ctr"/>
            <a:r>
              <a:rPr lang="en" sz="2000" dirty="0">
                <a:solidFill>
                  <a:schemeClr val="accent3"/>
                </a:solidFill>
                <a:ea typeface="Fira Sans Extra Condensed Medium"/>
                <a:cs typeface="Fira Sans Extra Condensed Medium"/>
                <a:sym typeface="Fira Sans Extra Condensed Medium"/>
              </a:rPr>
              <a:t>Design</a:t>
            </a:r>
            <a:endParaRPr sz="2000" b="1" dirty="0">
              <a:solidFill>
                <a:schemeClr val="dk1"/>
              </a:solidFill>
              <a:latin typeface="Raleway"/>
              <a:ea typeface="Raleway"/>
              <a:cs typeface="Raleway"/>
              <a:sym typeface="Raleway"/>
            </a:endParaRPr>
          </a:p>
        </p:txBody>
      </p:sp>
      <p:sp>
        <p:nvSpPr>
          <p:cNvPr id="1393" name="Google Shape;1393;p51"/>
          <p:cNvSpPr txBox="1"/>
          <p:nvPr/>
        </p:nvSpPr>
        <p:spPr>
          <a:xfrm>
            <a:off x="6314752" y="2200233"/>
            <a:ext cx="1592415" cy="451939"/>
          </a:xfrm>
          <a:prstGeom prst="rect">
            <a:avLst/>
          </a:prstGeom>
          <a:noFill/>
          <a:ln>
            <a:noFill/>
          </a:ln>
        </p:spPr>
        <p:txBody>
          <a:bodyPr spcFirstLastPara="1" wrap="square" lIns="91425" tIns="91425" rIns="91425" bIns="91425" anchor="t" anchorCtr="0">
            <a:noAutofit/>
          </a:bodyPr>
          <a:lstStyle/>
          <a:p>
            <a:pPr algn="ctr"/>
            <a:r>
              <a:rPr lang="en-US" sz="2000" dirty="0">
                <a:solidFill>
                  <a:schemeClr val="bg1"/>
                </a:solidFill>
                <a:ea typeface="Fira Sans Extra Condensed Medium"/>
                <a:cs typeface="Fira Sans Extra Condensed Medium"/>
                <a:sym typeface="Fira Sans Extra Condensed Medium"/>
              </a:rPr>
              <a:t>Interfaces</a:t>
            </a:r>
          </a:p>
        </p:txBody>
      </p:sp>
      <p:sp>
        <p:nvSpPr>
          <p:cNvPr id="1394" name="Google Shape;1394;p51"/>
          <p:cNvSpPr txBox="1"/>
          <p:nvPr/>
        </p:nvSpPr>
        <p:spPr>
          <a:xfrm>
            <a:off x="1045179" y="3774088"/>
            <a:ext cx="1592415" cy="451939"/>
          </a:xfrm>
          <a:prstGeom prst="rect">
            <a:avLst/>
          </a:prstGeom>
          <a:noFill/>
          <a:ln>
            <a:noFill/>
          </a:ln>
        </p:spPr>
        <p:txBody>
          <a:bodyPr spcFirstLastPara="1" wrap="square" lIns="91425" tIns="91425" rIns="91425" bIns="91425" anchor="t" anchorCtr="0">
            <a:noAutofit/>
          </a:bodyPr>
          <a:lstStyle/>
          <a:p>
            <a:pPr lvl="0" algn="ctr"/>
            <a:r>
              <a:rPr lang="en" sz="2000" dirty="0">
                <a:solidFill>
                  <a:schemeClr val="bg1"/>
                </a:solidFill>
                <a:ea typeface="Fira Sans Extra Condensed Medium"/>
                <a:cs typeface="Fira Sans Extra Condensed Medium"/>
                <a:sym typeface="Fira Sans Extra Condensed Medium"/>
              </a:rPr>
              <a:t>Architecture</a:t>
            </a:r>
            <a:endParaRPr sz="2000" b="1" dirty="0">
              <a:solidFill>
                <a:schemeClr val="bg1"/>
              </a:solidFill>
              <a:latin typeface="Raleway"/>
              <a:ea typeface="Raleway"/>
              <a:cs typeface="Raleway"/>
              <a:sym typeface="Raleway"/>
            </a:endParaRPr>
          </a:p>
        </p:txBody>
      </p:sp>
      <p:sp>
        <p:nvSpPr>
          <p:cNvPr id="115" name="Google Shape;5208;p70">
            <a:extLst>
              <a:ext uri="{FF2B5EF4-FFF2-40B4-BE49-F238E27FC236}">
                <a16:creationId xmlns:a16="http://schemas.microsoft.com/office/drawing/2014/main" id="{B555D9A7-814A-8B47-BEF1-8D753B3E0206}"/>
              </a:ext>
            </a:extLst>
          </p:cNvPr>
          <p:cNvSpPr/>
          <p:nvPr/>
        </p:nvSpPr>
        <p:spPr>
          <a:xfrm>
            <a:off x="720000" y="2664791"/>
            <a:ext cx="7586325" cy="1164181"/>
          </a:xfrm>
          <a:custGeom>
            <a:avLst/>
            <a:gdLst>
              <a:gd name="connsiteX0" fmla="*/ 269896 w 269896"/>
              <a:gd name="connsiteY0" fmla="*/ 29906 h 31309"/>
              <a:gd name="connsiteX1" fmla="*/ 269256 w 269896"/>
              <a:gd name="connsiteY1" fmla="*/ 31309 h 31309"/>
              <a:gd name="connsiteX2" fmla="*/ 233095 w 269896"/>
              <a:gd name="connsiteY2" fmla="*/ 31309 h 31309"/>
              <a:gd name="connsiteX3" fmla="*/ 215067 w 269896"/>
              <a:gd name="connsiteY3" fmla="*/ 352 h 31309"/>
              <a:gd name="connsiteX4" fmla="*/ 179426 w 269896"/>
              <a:gd name="connsiteY4" fmla="*/ 352 h 31309"/>
              <a:gd name="connsiteX5" fmla="*/ 161606 w 269896"/>
              <a:gd name="connsiteY5" fmla="*/ 31218 h 31309"/>
              <a:gd name="connsiteX6" fmla="*/ 125718 w 269896"/>
              <a:gd name="connsiteY6" fmla="*/ 31309 h 31309"/>
              <a:gd name="connsiteX7" fmla="*/ 107651 w 269896"/>
              <a:gd name="connsiteY7" fmla="*/ 0 h 31309"/>
              <a:gd name="connsiteX8" fmla="*/ 71490 w 269896"/>
              <a:gd name="connsiteY8" fmla="*/ 0 h 31309"/>
              <a:gd name="connsiteX9" fmla="*/ 53669 w 269896"/>
              <a:gd name="connsiteY9" fmla="*/ 31075 h 31309"/>
              <a:gd name="connsiteX10" fmla="*/ 18042 w 269896"/>
              <a:gd name="connsiteY10" fmla="*/ 31075 h 31309"/>
              <a:gd name="connsiteX11" fmla="*/ 0 w 269896"/>
              <a:gd name="connsiteY11" fmla="*/ 118 h 31309"/>
              <a:gd name="connsiteX0" fmla="*/ 269896 w 269896"/>
              <a:gd name="connsiteY0" fmla="*/ 29906 h 31706"/>
              <a:gd name="connsiteX1" fmla="*/ 233539 w 269896"/>
              <a:gd name="connsiteY1" fmla="*/ 31706 h 31706"/>
              <a:gd name="connsiteX2" fmla="*/ 233095 w 269896"/>
              <a:gd name="connsiteY2" fmla="*/ 31309 h 31706"/>
              <a:gd name="connsiteX3" fmla="*/ 215067 w 269896"/>
              <a:gd name="connsiteY3" fmla="*/ 352 h 31706"/>
              <a:gd name="connsiteX4" fmla="*/ 179426 w 269896"/>
              <a:gd name="connsiteY4" fmla="*/ 352 h 31706"/>
              <a:gd name="connsiteX5" fmla="*/ 161606 w 269896"/>
              <a:gd name="connsiteY5" fmla="*/ 31218 h 31706"/>
              <a:gd name="connsiteX6" fmla="*/ 125718 w 269896"/>
              <a:gd name="connsiteY6" fmla="*/ 31309 h 31706"/>
              <a:gd name="connsiteX7" fmla="*/ 107651 w 269896"/>
              <a:gd name="connsiteY7" fmla="*/ 0 h 31706"/>
              <a:gd name="connsiteX8" fmla="*/ 71490 w 269896"/>
              <a:gd name="connsiteY8" fmla="*/ 0 h 31706"/>
              <a:gd name="connsiteX9" fmla="*/ 53669 w 269896"/>
              <a:gd name="connsiteY9" fmla="*/ 31075 h 31706"/>
              <a:gd name="connsiteX10" fmla="*/ 18042 w 269896"/>
              <a:gd name="connsiteY10" fmla="*/ 31075 h 31706"/>
              <a:gd name="connsiteX11" fmla="*/ 0 w 269896"/>
              <a:gd name="connsiteY11" fmla="*/ 118 h 31706"/>
              <a:gd name="connsiteX0" fmla="*/ 233782 w 233782"/>
              <a:gd name="connsiteY0" fmla="*/ 31890 h 31890"/>
              <a:gd name="connsiteX1" fmla="*/ 233539 w 233782"/>
              <a:gd name="connsiteY1" fmla="*/ 31706 h 31890"/>
              <a:gd name="connsiteX2" fmla="*/ 233095 w 233782"/>
              <a:gd name="connsiteY2" fmla="*/ 31309 h 31890"/>
              <a:gd name="connsiteX3" fmla="*/ 215067 w 233782"/>
              <a:gd name="connsiteY3" fmla="*/ 352 h 31890"/>
              <a:gd name="connsiteX4" fmla="*/ 179426 w 233782"/>
              <a:gd name="connsiteY4" fmla="*/ 352 h 31890"/>
              <a:gd name="connsiteX5" fmla="*/ 161606 w 233782"/>
              <a:gd name="connsiteY5" fmla="*/ 31218 h 31890"/>
              <a:gd name="connsiteX6" fmla="*/ 125718 w 233782"/>
              <a:gd name="connsiteY6" fmla="*/ 31309 h 31890"/>
              <a:gd name="connsiteX7" fmla="*/ 107651 w 233782"/>
              <a:gd name="connsiteY7" fmla="*/ 0 h 31890"/>
              <a:gd name="connsiteX8" fmla="*/ 71490 w 233782"/>
              <a:gd name="connsiteY8" fmla="*/ 0 h 31890"/>
              <a:gd name="connsiteX9" fmla="*/ 53669 w 233782"/>
              <a:gd name="connsiteY9" fmla="*/ 31075 h 31890"/>
              <a:gd name="connsiteX10" fmla="*/ 18042 w 233782"/>
              <a:gd name="connsiteY10" fmla="*/ 31075 h 31890"/>
              <a:gd name="connsiteX11" fmla="*/ 0 w 233782"/>
              <a:gd name="connsiteY11" fmla="*/ 118 h 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782" h="31890" fill="none" extrusionOk="0">
                <a:moveTo>
                  <a:pt x="233782" y="31890"/>
                </a:moveTo>
                <a:lnTo>
                  <a:pt x="233539" y="31706"/>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2AAD947C-B383-554E-B8A6-30D0A8A5B987}"/>
              </a:ext>
            </a:extLst>
          </p:cNvPr>
          <p:cNvSpPr txBox="1"/>
          <p:nvPr/>
        </p:nvSpPr>
        <p:spPr>
          <a:xfrm>
            <a:off x="367748" y="4820478"/>
            <a:ext cx="184731" cy="307777"/>
          </a:xfrm>
          <a:prstGeom prst="rect">
            <a:avLst/>
          </a:prstGeom>
          <a:noFill/>
        </p:spPr>
        <p:txBody>
          <a:bodyPr wrap="none" rtlCol="0">
            <a:spAutoFit/>
          </a:bodyPr>
          <a:lstStyle/>
          <a:p>
            <a:endParaRPr lang="en-SA" dirty="0"/>
          </a:p>
        </p:txBody>
      </p:sp>
      <p:sp>
        <p:nvSpPr>
          <p:cNvPr id="118" name="TextBox 117">
            <a:extLst>
              <a:ext uri="{FF2B5EF4-FFF2-40B4-BE49-F238E27FC236}">
                <a16:creationId xmlns:a16="http://schemas.microsoft.com/office/drawing/2014/main" id="{2D83FE0C-AC18-6947-A3EA-80CABC085DE1}"/>
              </a:ext>
            </a:extLst>
          </p:cNvPr>
          <p:cNvSpPr txBox="1"/>
          <p:nvPr/>
        </p:nvSpPr>
        <p:spPr>
          <a:xfrm>
            <a:off x="0" y="4897279"/>
            <a:ext cx="559769" cy="246221"/>
          </a:xfrm>
          <a:prstGeom prst="rect">
            <a:avLst/>
          </a:prstGeom>
          <a:noFill/>
        </p:spPr>
        <p:txBody>
          <a:bodyPr wrap="none" rtlCol="0">
            <a:spAutoFit/>
          </a:bodyPr>
          <a:lstStyle/>
          <a:p>
            <a:r>
              <a:rPr lang="en-SA" sz="1000" dirty="0">
                <a:solidFill>
                  <a:schemeClr val="bg1"/>
                </a:solidFill>
              </a:rPr>
              <a:t>Danah</a:t>
            </a:r>
          </a:p>
        </p:txBody>
      </p:sp>
      <p:sp>
        <p:nvSpPr>
          <p:cNvPr id="20" name="Google Shape;9351;p73">
            <a:extLst>
              <a:ext uri="{FF2B5EF4-FFF2-40B4-BE49-F238E27FC236}">
                <a16:creationId xmlns:a16="http://schemas.microsoft.com/office/drawing/2014/main" id="{742794DC-881F-BE4C-8057-88EC1459EE2B}"/>
              </a:ext>
            </a:extLst>
          </p:cNvPr>
          <p:cNvSpPr>
            <a:spLocks noChangeAspect="1"/>
          </p:cNvSpPr>
          <p:nvPr/>
        </p:nvSpPr>
        <p:spPr>
          <a:xfrm>
            <a:off x="6940008" y="2882400"/>
            <a:ext cx="575845" cy="702000"/>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9515;p74">
            <a:extLst>
              <a:ext uri="{FF2B5EF4-FFF2-40B4-BE49-F238E27FC236}">
                <a16:creationId xmlns:a16="http://schemas.microsoft.com/office/drawing/2014/main" id="{1ABDFBEC-BD76-224C-A1A8-51D014E9A013}"/>
              </a:ext>
            </a:extLst>
          </p:cNvPr>
          <p:cNvSpPr>
            <a:spLocks noChangeAspect="1"/>
          </p:cNvSpPr>
          <p:nvPr/>
        </p:nvSpPr>
        <p:spPr>
          <a:xfrm>
            <a:off x="5003800" y="2866200"/>
            <a:ext cx="739442" cy="73440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49;p74">
            <a:extLst>
              <a:ext uri="{FF2B5EF4-FFF2-40B4-BE49-F238E27FC236}">
                <a16:creationId xmlns:a16="http://schemas.microsoft.com/office/drawing/2014/main" id="{72AFB431-431B-6449-A892-39742196FF0A}"/>
              </a:ext>
            </a:extLst>
          </p:cNvPr>
          <p:cNvSpPr>
            <a:spLocks noChangeAspect="1"/>
          </p:cNvSpPr>
          <p:nvPr/>
        </p:nvSpPr>
        <p:spPr>
          <a:xfrm>
            <a:off x="1503695" y="2866200"/>
            <a:ext cx="740449" cy="734400"/>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664;p77">
            <a:extLst>
              <a:ext uri="{FF2B5EF4-FFF2-40B4-BE49-F238E27FC236}">
                <a16:creationId xmlns:a16="http://schemas.microsoft.com/office/drawing/2014/main" id="{989ECF54-1DD1-D441-8DCB-4EA4AC9F60B9}"/>
              </a:ext>
            </a:extLst>
          </p:cNvPr>
          <p:cNvSpPr>
            <a:spLocks noChangeAspect="1"/>
          </p:cNvSpPr>
          <p:nvPr/>
        </p:nvSpPr>
        <p:spPr>
          <a:xfrm>
            <a:off x="3340596" y="2873400"/>
            <a:ext cx="633089" cy="720000"/>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A7F4-26B8-1144-A530-649C6DF8C8AA}"/>
              </a:ext>
            </a:extLst>
          </p:cNvPr>
          <p:cNvSpPr>
            <a:spLocks noGrp="1"/>
          </p:cNvSpPr>
          <p:nvPr>
            <p:ph type="title"/>
          </p:nvPr>
        </p:nvSpPr>
        <p:spPr>
          <a:xfrm>
            <a:off x="5971897" y="1416000"/>
            <a:ext cx="2969895" cy="1153050"/>
          </a:xfrm>
        </p:spPr>
        <p:txBody>
          <a:bodyPr/>
          <a:lstStyle/>
          <a:p>
            <a:r>
              <a:rPr lang="en-US" sz="3200" dirty="0">
                <a:solidFill>
                  <a:schemeClr val="bg1"/>
                </a:solidFill>
                <a:ea typeface="Fira Sans Extra Condensed Medium"/>
                <a:cs typeface="Fira Sans Extra Condensed Medium"/>
                <a:sym typeface="Fira Sans Extra Condensed Medium"/>
              </a:rPr>
              <a:t>Architecture</a:t>
            </a:r>
            <a:br>
              <a:rPr lang="en-US" sz="3200" dirty="0">
                <a:solidFill>
                  <a:schemeClr val="bg1"/>
                </a:solidFill>
              </a:rPr>
            </a:br>
            <a:r>
              <a:rPr lang="en-US" sz="3200" dirty="0">
                <a:solidFill>
                  <a:schemeClr val="bg1"/>
                </a:solidFill>
                <a:latin typeface="Anaheim"/>
                <a:sym typeface="Anaheim"/>
              </a:rPr>
              <a:t>Context Diagram</a:t>
            </a:r>
            <a:br>
              <a:rPr lang="en-SA" sz="3200" dirty="0">
                <a:solidFill>
                  <a:schemeClr val="bg1"/>
                </a:solidFill>
              </a:rPr>
            </a:br>
            <a:endParaRPr lang="en-SA" dirty="0">
              <a:solidFill>
                <a:schemeClr val="bg1"/>
              </a:solidFill>
            </a:endParaRPr>
          </a:p>
        </p:txBody>
      </p:sp>
      <p:sp>
        <p:nvSpPr>
          <p:cNvPr id="3" name="Subtitle 2">
            <a:extLst>
              <a:ext uri="{FF2B5EF4-FFF2-40B4-BE49-F238E27FC236}">
                <a16:creationId xmlns:a16="http://schemas.microsoft.com/office/drawing/2014/main" id="{18AD896A-F2BC-F444-B6FE-707C573684BA}"/>
              </a:ext>
            </a:extLst>
          </p:cNvPr>
          <p:cNvSpPr>
            <a:spLocks noGrp="1"/>
          </p:cNvSpPr>
          <p:nvPr>
            <p:ph type="subTitle" idx="1"/>
          </p:nvPr>
        </p:nvSpPr>
        <p:spPr>
          <a:xfrm>
            <a:off x="5575380" y="2569050"/>
            <a:ext cx="2969895" cy="1494630"/>
          </a:xfrm>
        </p:spPr>
        <p:txBody>
          <a:bodyPr/>
          <a:lstStyle/>
          <a:p>
            <a:endParaRPr lang="en-SA" dirty="0"/>
          </a:p>
        </p:txBody>
      </p:sp>
      <p:pic>
        <p:nvPicPr>
          <p:cNvPr id="4" name="Picture 3" descr="Diagram&#10;&#10;Description automatically generated">
            <a:extLst>
              <a:ext uri="{FF2B5EF4-FFF2-40B4-BE49-F238E27FC236}">
                <a16:creationId xmlns:a16="http://schemas.microsoft.com/office/drawing/2014/main" id="{72D0E3CB-E112-D64E-B5A0-C564EBFAFF24}"/>
              </a:ext>
            </a:extLst>
          </p:cNvPr>
          <p:cNvPicPr>
            <a:picLocks noChangeAspect="1"/>
          </p:cNvPicPr>
          <p:nvPr/>
        </p:nvPicPr>
        <p:blipFill>
          <a:blip r:embed="rId3"/>
          <a:stretch>
            <a:fillRect/>
          </a:stretch>
        </p:blipFill>
        <p:spPr>
          <a:xfrm>
            <a:off x="170017" y="666205"/>
            <a:ext cx="5801880" cy="3805689"/>
          </a:xfrm>
          <a:prstGeom prst="rect">
            <a:avLst/>
          </a:prstGeom>
        </p:spPr>
      </p:pic>
      <p:sp>
        <p:nvSpPr>
          <p:cNvPr id="6" name="TextBox 5">
            <a:extLst>
              <a:ext uri="{FF2B5EF4-FFF2-40B4-BE49-F238E27FC236}">
                <a16:creationId xmlns:a16="http://schemas.microsoft.com/office/drawing/2014/main" id="{15F52FD3-B331-D44E-872C-AF69E1531E86}"/>
              </a:ext>
            </a:extLst>
          </p:cNvPr>
          <p:cNvSpPr txBox="1"/>
          <p:nvPr/>
        </p:nvSpPr>
        <p:spPr>
          <a:xfrm>
            <a:off x="0" y="4897279"/>
            <a:ext cx="559769" cy="246221"/>
          </a:xfrm>
          <a:prstGeom prst="rect">
            <a:avLst/>
          </a:prstGeom>
          <a:noFill/>
        </p:spPr>
        <p:txBody>
          <a:bodyPr wrap="none" rtlCol="0">
            <a:spAutoFit/>
          </a:bodyPr>
          <a:lstStyle/>
          <a:p>
            <a:r>
              <a:rPr lang="en-SA" sz="1000" dirty="0">
                <a:solidFill>
                  <a:schemeClr val="bg1"/>
                </a:solidFill>
              </a:rPr>
              <a:t>Danah</a:t>
            </a:r>
          </a:p>
        </p:txBody>
      </p:sp>
    </p:spTree>
    <p:extLst>
      <p:ext uri="{BB962C8B-B14F-4D97-AF65-F5344CB8AC3E}">
        <p14:creationId xmlns:p14="http://schemas.microsoft.com/office/powerpoint/2010/main" val="3691072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FE90-E8C0-9949-8C47-15CF4895276D}"/>
              </a:ext>
            </a:extLst>
          </p:cNvPr>
          <p:cNvSpPr>
            <a:spLocks noGrp="1"/>
          </p:cNvSpPr>
          <p:nvPr>
            <p:ph type="title"/>
          </p:nvPr>
        </p:nvSpPr>
        <p:spPr>
          <a:xfrm>
            <a:off x="5812851" y="2263950"/>
            <a:ext cx="2839800" cy="615600"/>
          </a:xfrm>
        </p:spPr>
        <p:txBody>
          <a:bodyPr/>
          <a:lstStyle/>
          <a:p>
            <a:r>
              <a:rPr lang="en-US" sz="3200" dirty="0">
                <a:solidFill>
                  <a:schemeClr val="bg1"/>
                </a:solidFill>
                <a:ea typeface="Fira Sans Extra Condensed Medium"/>
                <a:cs typeface="Fira Sans Extra Condensed Medium"/>
                <a:sym typeface="Fira Sans Extra Condensed Medium"/>
              </a:rPr>
              <a:t>Database</a:t>
            </a:r>
            <a:endParaRPr lang="en-SA" dirty="0">
              <a:solidFill>
                <a:schemeClr val="bg1"/>
              </a:solidFill>
            </a:endParaRPr>
          </a:p>
        </p:txBody>
      </p:sp>
      <p:grpSp>
        <p:nvGrpSpPr>
          <p:cNvPr id="4" name="Google Shape;5712;p72">
            <a:extLst>
              <a:ext uri="{FF2B5EF4-FFF2-40B4-BE49-F238E27FC236}">
                <a16:creationId xmlns:a16="http://schemas.microsoft.com/office/drawing/2014/main" id="{6D56B73A-BEAD-E346-B81F-236D5A6EB159}"/>
              </a:ext>
            </a:extLst>
          </p:cNvPr>
          <p:cNvGrpSpPr/>
          <p:nvPr/>
        </p:nvGrpSpPr>
        <p:grpSpPr>
          <a:xfrm>
            <a:off x="1150347" y="512339"/>
            <a:ext cx="3982800" cy="4153288"/>
            <a:chOff x="5830645" y="1267368"/>
            <a:chExt cx="530340" cy="553041"/>
          </a:xfrm>
          <a:noFill/>
        </p:grpSpPr>
        <p:sp>
          <p:nvSpPr>
            <p:cNvPr id="5" name="Google Shape;5713;p72">
              <a:extLst>
                <a:ext uri="{FF2B5EF4-FFF2-40B4-BE49-F238E27FC236}">
                  <a16:creationId xmlns:a16="http://schemas.microsoft.com/office/drawing/2014/main" id="{B78B1594-BE1C-174E-B904-F7782AD6867E}"/>
                </a:ext>
              </a:extLst>
            </p:cNvPr>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grp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grpSp>
          <p:nvGrpSpPr>
            <p:cNvPr id="6" name="Google Shape;5714;p72">
              <a:extLst>
                <a:ext uri="{FF2B5EF4-FFF2-40B4-BE49-F238E27FC236}">
                  <a16:creationId xmlns:a16="http://schemas.microsoft.com/office/drawing/2014/main" id="{F3CCC532-60AA-2845-B2CB-FCEF6B794D5E}"/>
                </a:ext>
              </a:extLst>
            </p:cNvPr>
            <p:cNvGrpSpPr/>
            <p:nvPr/>
          </p:nvGrpSpPr>
          <p:grpSpPr>
            <a:xfrm>
              <a:off x="5830645" y="1267368"/>
              <a:ext cx="259743" cy="269909"/>
              <a:chOff x="5830645" y="1267368"/>
              <a:chExt cx="259743" cy="269909"/>
            </a:xfrm>
            <a:grpFill/>
          </p:grpSpPr>
          <p:sp>
            <p:nvSpPr>
              <p:cNvPr id="16" name="Google Shape;5715;p72">
                <a:extLst>
                  <a:ext uri="{FF2B5EF4-FFF2-40B4-BE49-F238E27FC236}">
                    <a16:creationId xmlns:a16="http://schemas.microsoft.com/office/drawing/2014/main" id="{EBCC53AA-162F-6943-BB67-3958A7528A04}"/>
                  </a:ext>
                </a:extLst>
              </p:cNvPr>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grp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US" sz="1200" dirty="0">
                    <a:ln>
                      <a:solidFill>
                        <a:schemeClr val="bg1"/>
                      </a:solidFill>
                    </a:ln>
                    <a:solidFill>
                      <a:schemeClr val="bg1"/>
                    </a:solidFill>
                    <a:latin typeface="+mj-lt"/>
                  </a:rPr>
                  <a:t>Provide overview of each entity in the</a:t>
                </a:r>
              </a:p>
              <a:p>
                <a:pPr algn="ctr"/>
                <a:r>
                  <a:rPr lang="en-US" sz="1200" dirty="0">
                    <a:ln>
                      <a:solidFill>
                        <a:schemeClr val="bg1"/>
                      </a:solidFill>
                    </a:ln>
                    <a:solidFill>
                      <a:schemeClr val="bg1"/>
                    </a:solidFill>
                    <a:latin typeface="+mj-lt"/>
                  </a:rPr>
                  <a:t>database</a:t>
                </a:r>
              </a:p>
            </p:txBody>
          </p:sp>
          <p:sp>
            <p:nvSpPr>
              <p:cNvPr id="17" name="Google Shape;5716;p72">
                <a:extLst>
                  <a:ext uri="{FF2B5EF4-FFF2-40B4-BE49-F238E27FC236}">
                    <a16:creationId xmlns:a16="http://schemas.microsoft.com/office/drawing/2014/main" id="{6A1CF2AC-5F44-114E-8539-4B7F82154CE4}"/>
                  </a:ext>
                </a:extLst>
              </p:cNvPr>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grp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grpSp>
        <p:grpSp>
          <p:nvGrpSpPr>
            <p:cNvPr id="7" name="Google Shape;5717;p72">
              <a:extLst>
                <a:ext uri="{FF2B5EF4-FFF2-40B4-BE49-F238E27FC236}">
                  <a16:creationId xmlns:a16="http://schemas.microsoft.com/office/drawing/2014/main" id="{0FBB3E51-D80A-E045-8ADE-988519342D8C}"/>
                </a:ext>
              </a:extLst>
            </p:cNvPr>
            <p:cNvGrpSpPr/>
            <p:nvPr/>
          </p:nvGrpSpPr>
          <p:grpSpPr>
            <a:xfrm>
              <a:off x="6101293" y="1267368"/>
              <a:ext cx="259692" cy="269909"/>
              <a:chOff x="6101293" y="1267368"/>
              <a:chExt cx="259692" cy="269909"/>
            </a:xfrm>
            <a:grpFill/>
          </p:grpSpPr>
          <p:sp>
            <p:nvSpPr>
              <p:cNvPr id="14" name="Google Shape;5718;p72">
                <a:extLst>
                  <a:ext uri="{FF2B5EF4-FFF2-40B4-BE49-F238E27FC236}">
                    <a16:creationId xmlns:a16="http://schemas.microsoft.com/office/drawing/2014/main" id="{AAFD9DB7-75CA-2842-B046-7FCE725D212B}"/>
                  </a:ext>
                </a:extLst>
              </p:cNvPr>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grp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algn="ctr"/>
                <a:r>
                  <a:rPr lang="en-US" sz="1200" dirty="0">
                    <a:ln>
                      <a:solidFill>
                        <a:schemeClr val="bg1"/>
                      </a:solidFill>
                    </a:ln>
                    <a:solidFill>
                      <a:schemeClr val="bg1"/>
                    </a:solidFill>
                    <a:latin typeface="+mj-lt"/>
                    <a:ea typeface="Roboto"/>
                    <a:cs typeface="Roboto"/>
                    <a:sym typeface="Roboto"/>
                  </a:rPr>
                  <a:t>Contains the EER and ERD Diagrams</a:t>
                </a:r>
              </a:p>
              <a:p>
                <a:pPr marL="0" lvl="0" indent="0" algn="l" rtl="0">
                  <a:spcBef>
                    <a:spcPts val="0"/>
                  </a:spcBef>
                  <a:spcAft>
                    <a:spcPts val="0"/>
                  </a:spcAft>
                  <a:buNone/>
                </a:pPr>
                <a:endParaRPr dirty="0">
                  <a:ln>
                    <a:solidFill>
                      <a:schemeClr val="bg1"/>
                    </a:solidFill>
                  </a:ln>
                  <a:solidFill>
                    <a:schemeClr val="bg1"/>
                  </a:solidFill>
                </a:endParaRPr>
              </a:p>
            </p:txBody>
          </p:sp>
          <p:sp>
            <p:nvSpPr>
              <p:cNvPr id="15" name="Google Shape;5719;p72">
                <a:extLst>
                  <a:ext uri="{FF2B5EF4-FFF2-40B4-BE49-F238E27FC236}">
                    <a16:creationId xmlns:a16="http://schemas.microsoft.com/office/drawing/2014/main" id="{9ADABB22-5609-CC40-B3FD-2A77A2241897}"/>
                  </a:ext>
                </a:extLst>
              </p:cNvPr>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grp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grpSp>
        <p:grpSp>
          <p:nvGrpSpPr>
            <p:cNvPr id="8" name="Google Shape;5720;p72">
              <a:extLst>
                <a:ext uri="{FF2B5EF4-FFF2-40B4-BE49-F238E27FC236}">
                  <a16:creationId xmlns:a16="http://schemas.microsoft.com/office/drawing/2014/main" id="{016EF84C-7C84-0747-98BD-C85650731B91}"/>
                </a:ext>
              </a:extLst>
            </p:cNvPr>
            <p:cNvGrpSpPr/>
            <p:nvPr/>
          </p:nvGrpSpPr>
          <p:grpSpPr>
            <a:xfrm>
              <a:off x="5830645" y="1550500"/>
              <a:ext cx="259692" cy="269909"/>
              <a:chOff x="5830645" y="1550500"/>
              <a:chExt cx="259692" cy="269909"/>
            </a:xfrm>
            <a:grpFill/>
          </p:grpSpPr>
          <p:sp>
            <p:nvSpPr>
              <p:cNvPr id="12" name="Google Shape;5721;p72">
                <a:extLst>
                  <a:ext uri="{FF2B5EF4-FFF2-40B4-BE49-F238E27FC236}">
                    <a16:creationId xmlns:a16="http://schemas.microsoft.com/office/drawing/2014/main" id="{394B5646-2A71-0941-9152-27D05D0392B3}"/>
                  </a:ext>
                </a:extLst>
              </p:cNvPr>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grp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lvl="0" algn="ctr"/>
                <a:r>
                  <a:rPr lang="en-US" sz="1200" dirty="0">
                    <a:ln>
                      <a:solidFill>
                        <a:schemeClr val="bg1"/>
                      </a:solidFill>
                    </a:ln>
                    <a:solidFill>
                      <a:schemeClr val="bg1"/>
                    </a:solidFill>
                    <a:latin typeface="+mj-lt"/>
                  </a:rPr>
                  <a:t>Provide detailed information of the database contents</a:t>
                </a:r>
              </a:p>
            </p:txBody>
          </p:sp>
          <p:sp>
            <p:nvSpPr>
              <p:cNvPr id="13" name="Google Shape;5722;p72">
                <a:extLst>
                  <a:ext uri="{FF2B5EF4-FFF2-40B4-BE49-F238E27FC236}">
                    <a16:creationId xmlns:a16="http://schemas.microsoft.com/office/drawing/2014/main" id="{85126D4B-4D80-344B-9770-4E64F61B27D0}"/>
                  </a:ext>
                </a:extLst>
              </p:cNvPr>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grp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grpSp>
        <p:grpSp>
          <p:nvGrpSpPr>
            <p:cNvPr id="9" name="Google Shape;5723;p72">
              <a:extLst>
                <a:ext uri="{FF2B5EF4-FFF2-40B4-BE49-F238E27FC236}">
                  <a16:creationId xmlns:a16="http://schemas.microsoft.com/office/drawing/2014/main" id="{405FC152-CB1B-6147-A33D-AC86FB553077}"/>
                </a:ext>
              </a:extLst>
            </p:cNvPr>
            <p:cNvGrpSpPr/>
            <p:nvPr/>
          </p:nvGrpSpPr>
          <p:grpSpPr>
            <a:xfrm>
              <a:off x="6101293" y="1550500"/>
              <a:ext cx="259692" cy="269909"/>
              <a:chOff x="6101293" y="1550500"/>
              <a:chExt cx="259692" cy="269909"/>
            </a:xfrm>
            <a:grpFill/>
          </p:grpSpPr>
          <p:sp>
            <p:nvSpPr>
              <p:cNvPr id="10" name="Google Shape;5724;p72">
                <a:extLst>
                  <a:ext uri="{FF2B5EF4-FFF2-40B4-BE49-F238E27FC236}">
                    <a16:creationId xmlns:a16="http://schemas.microsoft.com/office/drawing/2014/main" id="{BB9BAE64-E80F-FA47-9083-9EFB2DD81DE1}"/>
                  </a:ext>
                </a:extLst>
              </p:cNvPr>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grp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lvl="0" algn="ctr"/>
                <a:endParaRPr lang="en-US" sz="1200" dirty="0">
                  <a:ln>
                    <a:solidFill>
                      <a:schemeClr val="bg1"/>
                    </a:solidFill>
                  </a:ln>
                  <a:solidFill>
                    <a:schemeClr val="bg1"/>
                  </a:solidFill>
                  <a:latin typeface="+mj-lt"/>
                </a:endParaRPr>
              </a:p>
              <a:p>
                <a:pPr lvl="0" algn="ctr"/>
                <a:r>
                  <a:rPr lang="en-US" sz="1200" dirty="0">
                    <a:ln>
                      <a:solidFill>
                        <a:schemeClr val="bg1"/>
                      </a:solidFill>
                    </a:ln>
                    <a:solidFill>
                      <a:schemeClr val="bg1"/>
                    </a:solidFill>
                    <a:latin typeface="+mj-lt"/>
                  </a:rPr>
                  <a:t>Show the relationships between the entities</a:t>
                </a:r>
              </a:p>
            </p:txBody>
          </p:sp>
          <p:sp>
            <p:nvSpPr>
              <p:cNvPr id="11" name="Google Shape;5725;p72">
                <a:extLst>
                  <a:ext uri="{FF2B5EF4-FFF2-40B4-BE49-F238E27FC236}">
                    <a16:creationId xmlns:a16="http://schemas.microsoft.com/office/drawing/2014/main" id="{A8E23D40-558E-0F48-AB35-EC532C4771FB}"/>
                  </a:ext>
                </a:extLst>
              </p:cNvPr>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grp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ln>
                    <a:solidFill>
                      <a:schemeClr val="bg1"/>
                    </a:solidFill>
                  </a:ln>
                  <a:solidFill>
                    <a:schemeClr val="bg1"/>
                  </a:solidFill>
                </a:endParaRPr>
              </a:p>
            </p:txBody>
          </p:sp>
        </p:grpSp>
      </p:grpSp>
      <p:sp>
        <p:nvSpPr>
          <p:cNvPr id="19" name="Google Shape;1394;p51">
            <a:extLst>
              <a:ext uri="{FF2B5EF4-FFF2-40B4-BE49-F238E27FC236}">
                <a16:creationId xmlns:a16="http://schemas.microsoft.com/office/drawing/2014/main" id="{3CF5C4DA-F393-BF48-828E-1F0B1CD3BCBB}"/>
              </a:ext>
            </a:extLst>
          </p:cNvPr>
          <p:cNvSpPr txBox="1"/>
          <p:nvPr/>
        </p:nvSpPr>
        <p:spPr>
          <a:xfrm>
            <a:off x="1162792" y="162942"/>
            <a:ext cx="2126846" cy="410303"/>
          </a:xfrm>
          <a:prstGeom prst="rect">
            <a:avLst/>
          </a:prstGeom>
          <a:noFill/>
          <a:ln>
            <a:noFill/>
          </a:ln>
        </p:spPr>
        <p:txBody>
          <a:bodyPr spcFirstLastPara="1" wrap="square" lIns="91425" tIns="91425" rIns="91425" bIns="91425" anchor="t" anchorCtr="0">
            <a:noAutofit/>
          </a:bodyPr>
          <a:lstStyle/>
          <a:p>
            <a:pPr algn="ctr"/>
            <a:r>
              <a:rPr lang="en-US" sz="1200" b="1" dirty="0">
                <a:solidFill>
                  <a:schemeClr val="bg1"/>
                </a:solidFill>
                <a:ea typeface="Fira Sans Extra Condensed Medium"/>
                <a:cs typeface="Fira Sans Extra Condensed Medium"/>
                <a:sym typeface="Fira Sans Extra Condensed Medium"/>
              </a:rPr>
              <a:t>Database Description</a:t>
            </a:r>
          </a:p>
        </p:txBody>
      </p:sp>
      <p:sp>
        <p:nvSpPr>
          <p:cNvPr id="20" name="Google Shape;1394;p51">
            <a:extLst>
              <a:ext uri="{FF2B5EF4-FFF2-40B4-BE49-F238E27FC236}">
                <a16:creationId xmlns:a16="http://schemas.microsoft.com/office/drawing/2014/main" id="{9C55DFEC-DDF1-E348-90DD-B5AF0AB61C62}"/>
              </a:ext>
            </a:extLst>
          </p:cNvPr>
          <p:cNvSpPr txBox="1"/>
          <p:nvPr/>
        </p:nvSpPr>
        <p:spPr>
          <a:xfrm>
            <a:off x="3242253" y="4639587"/>
            <a:ext cx="1925511" cy="351973"/>
          </a:xfrm>
          <a:prstGeom prst="rect">
            <a:avLst/>
          </a:prstGeom>
          <a:noFill/>
          <a:ln>
            <a:noFill/>
          </a:ln>
        </p:spPr>
        <p:txBody>
          <a:bodyPr spcFirstLastPara="1" wrap="square" lIns="91425" tIns="91425" rIns="91425" bIns="91425" anchor="t" anchorCtr="0">
            <a:noAutofit/>
          </a:bodyPr>
          <a:lstStyle/>
          <a:p>
            <a:pPr lvl="0" algn="ctr"/>
            <a:r>
              <a:rPr lang="en-US" sz="1200" b="1" dirty="0">
                <a:solidFill>
                  <a:schemeClr val="bg1"/>
                </a:solidFill>
                <a:ea typeface="Fira Sans Extra Condensed Medium"/>
                <a:cs typeface="Fira Sans Extra Condensed Medium"/>
                <a:sym typeface="Fira Sans Extra Condensed Medium"/>
              </a:rPr>
              <a:t>Database Schema</a:t>
            </a:r>
          </a:p>
        </p:txBody>
      </p:sp>
      <p:sp>
        <p:nvSpPr>
          <p:cNvPr id="21" name="Google Shape;1393;p51">
            <a:extLst>
              <a:ext uri="{FF2B5EF4-FFF2-40B4-BE49-F238E27FC236}">
                <a16:creationId xmlns:a16="http://schemas.microsoft.com/office/drawing/2014/main" id="{EB7CADAC-B59B-5448-B6F2-C91A9D00C7B9}"/>
              </a:ext>
            </a:extLst>
          </p:cNvPr>
          <p:cNvSpPr txBox="1"/>
          <p:nvPr/>
        </p:nvSpPr>
        <p:spPr>
          <a:xfrm>
            <a:off x="3187151" y="162942"/>
            <a:ext cx="2146846" cy="397165"/>
          </a:xfrm>
          <a:prstGeom prst="rect">
            <a:avLst/>
          </a:prstGeom>
          <a:noFill/>
          <a:ln>
            <a:noFill/>
          </a:ln>
        </p:spPr>
        <p:txBody>
          <a:bodyPr spcFirstLastPara="1" wrap="square" lIns="91425" tIns="91425" rIns="91425" bIns="91425" anchor="t" anchorCtr="0">
            <a:noAutofit/>
          </a:bodyPr>
          <a:lstStyle/>
          <a:p>
            <a:pPr algn="ctr"/>
            <a:r>
              <a:rPr lang="en-US" sz="1200" b="1" dirty="0">
                <a:solidFill>
                  <a:schemeClr val="bg1"/>
                </a:solidFill>
                <a:ea typeface="Fira Sans Extra Condensed Medium"/>
                <a:cs typeface="Fira Sans Extra Condensed Medium"/>
                <a:sym typeface="Fira Sans Extra Condensed Medium"/>
              </a:rPr>
              <a:t>Relationship Diagrams</a:t>
            </a:r>
          </a:p>
        </p:txBody>
      </p:sp>
      <p:sp>
        <p:nvSpPr>
          <p:cNvPr id="22" name="Google Shape;1393;p51">
            <a:extLst>
              <a:ext uri="{FF2B5EF4-FFF2-40B4-BE49-F238E27FC236}">
                <a16:creationId xmlns:a16="http://schemas.microsoft.com/office/drawing/2014/main" id="{933971D7-EE74-F748-8D2C-31284DBF94AD}"/>
              </a:ext>
            </a:extLst>
          </p:cNvPr>
          <p:cNvSpPr txBox="1"/>
          <p:nvPr/>
        </p:nvSpPr>
        <p:spPr>
          <a:xfrm>
            <a:off x="1422580" y="4647094"/>
            <a:ext cx="1498583" cy="358540"/>
          </a:xfrm>
          <a:prstGeom prst="rect">
            <a:avLst/>
          </a:prstGeom>
          <a:noFill/>
          <a:ln>
            <a:noFill/>
          </a:ln>
        </p:spPr>
        <p:txBody>
          <a:bodyPr spcFirstLastPara="1" wrap="square" lIns="91425" tIns="91425" rIns="91425" bIns="91425" anchor="t" anchorCtr="0">
            <a:noAutofit/>
          </a:bodyPr>
          <a:lstStyle/>
          <a:p>
            <a:pPr algn="ctr"/>
            <a:r>
              <a:rPr lang="en-US" sz="1200" b="1" dirty="0">
                <a:solidFill>
                  <a:schemeClr val="bg1"/>
                </a:solidFill>
                <a:ea typeface="Fira Sans Extra Condensed Medium"/>
                <a:cs typeface="Fira Sans Extra Condensed Medium"/>
                <a:sym typeface="Fira Sans Extra Condensed Medium"/>
              </a:rPr>
              <a:t>Data Dictionary </a:t>
            </a:r>
          </a:p>
        </p:txBody>
      </p:sp>
      <p:sp>
        <p:nvSpPr>
          <p:cNvPr id="24" name="TextBox 23">
            <a:extLst>
              <a:ext uri="{FF2B5EF4-FFF2-40B4-BE49-F238E27FC236}">
                <a16:creationId xmlns:a16="http://schemas.microsoft.com/office/drawing/2014/main" id="{37888B4E-7567-5240-B03C-0CA913104FF6}"/>
              </a:ext>
            </a:extLst>
          </p:cNvPr>
          <p:cNvSpPr txBox="1"/>
          <p:nvPr/>
        </p:nvSpPr>
        <p:spPr>
          <a:xfrm>
            <a:off x="0" y="4881683"/>
            <a:ext cx="559769" cy="246221"/>
          </a:xfrm>
          <a:prstGeom prst="rect">
            <a:avLst/>
          </a:prstGeom>
          <a:noFill/>
        </p:spPr>
        <p:txBody>
          <a:bodyPr wrap="none" rtlCol="0">
            <a:spAutoFit/>
          </a:bodyPr>
          <a:lstStyle/>
          <a:p>
            <a:r>
              <a:rPr lang="en-SA" sz="1000" dirty="0">
                <a:solidFill>
                  <a:schemeClr val="bg1"/>
                </a:solidFill>
              </a:rPr>
              <a:t>Danah</a:t>
            </a:r>
          </a:p>
        </p:txBody>
      </p:sp>
      <p:sp>
        <p:nvSpPr>
          <p:cNvPr id="23" name="Google Shape;10664;p77">
            <a:extLst>
              <a:ext uri="{FF2B5EF4-FFF2-40B4-BE49-F238E27FC236}">
                <a16:creationId xmlns:a16="http://schemas.microsoft.com/office/drawing/2014/main" id="{43DD3968-682F-F944-9DCF-8F87AA58939C}"/>
              </a:ext>
            </a:extLst>
          </p:cNvPr>
          <p:cNvSpPr>
            <a:spLocks noChangeAspect="1"/>
          </p:cNvSpPr>
          <p:nvPr/>
        </p:nvSpPr>
        <p:spPr>
          <a:xfrm>
            <a:off x="2825203" y="2236948"/>
            <a:ext cx="633089" cy="720000"/>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1989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flowchart&#10;&#10;Description automatically generated with medium confidence">
            <a:extLst>
              <a:ext uri="{FF2B5EF4-FFF2-40B4-BE49-F238E27FC236}">
                <a16:creationId xmlns:a16="http://schemas.microsoft.com/office/drawing/2014/main" id="{FB6F2A1B-75D4-3343-A5E3-309CF7BC7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35" y="151637"/>
            <a:ext cx="6657340" cy="4840225"/>
          </a:xfrm>
          <a:prstGeom prst="rect">
            <a:avLst/>
          </a:prstGeom>
        </p:spPr>
      </p:pic>
      <p:sp>
        <p:nvSpPr>
          <p:cNvPr id="3" name="Title 1">
            <a:extLst>
              <a:ext uri="{FF2B5EF4-FFF2-40B4-BE49-F238E27FC236}">
                <a16:creationId xmlns:a16="http://schemas.microsoft.com/office/drawing/2014/main" id="{124B9F42-A944-1E47-8CDF-C72D0EC6BDFE}"/>
              </a:ext>
            </a:extLst>
          </p:cNvPr>
          <p:cNvSpPr txBox="1">
            <a:spLocks/>
          </p:cNvSpPr>
          <p:nvPr/>
        </p:nvSpPr>
        <p:spPr>
          <a:xfrm>
            <a:off x="7095595" y="948399"/>
            <a:ext cx="1842770" cy="615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sym typeface="Fira Sans Extra Condensed Medium"/>
              </a:rPr>
              <a:t>Design</a:t>
            </a:r>
            <a:endParaRPr lang="en-SA" b="1" dirty="0">
              <a:solidFill>
                <a:schemeClr val="bg1"/>
              </a:solidFill>
            </a:endParaRPr>
          </a:p>
        </p:txBody>
      </p:sp>
      <p:sp>
        <p:nvSpPr>
          <p:cNvPr id="4" name="Subtitle 2">
            <a:extLst>
              <a:ext uri="{FF2B5EF4-FFF2-40B4-BE49-F238E27FC236}">
                <a16:creationId xmlns:a16="http://schemas.microsoft.com/office/drawing/2014/main" id="{831260BF-0FA2-474E-BA15-727E579CFFEB}"/>
              </a:ext>
            </a:extLst>
          </p:cNvPr>
          <p:cNvSpPr txBox="1">
            <a:spLocks/>
          </p:cNvSpPr>
          <p:nvPr/>
        </p:nvSpPr>
        <p:spPr>
          <a:xfrm>
            <a:off x="7018020" y="2700471"/>
            <a:ext cx="2125980" cy="14946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SA" dirty="0"/>
          </a:p>
        </p:txBody>
      </p:sp>
      <p:sp>
        <p:nvSpPr>
          <p:cNvPr id="5" name="TextBox 4">
            <a:extLst>
              <a:ext uri="{FF2B5EF4-FFF2-40B4-BE49-F238E27FC236}">
                <a16:creationId xmlns:a16="http://schemas.microsoft.com/office/drawing/2014/main" id="{DE4E17B6-8766-354E-93F7-4D8E264C045A}"/>
              </a:ext>
            </a:extLst>
          </p:cNvPr>
          <p:cNvSpPr txBox="1"/>
          <p:nvPr/>
        </p:nvSpPr>
        <p:spPr>
          <a:xfrm>
            <a:off x="7199946" y="1563999"/>
            <a:ext cx="1160895" cy="307777"/>
          </a:xfrm>
          <a:prstGeom prst="rect">
            <a:avLst/>
          </a:prstGeom>
          <a:noFill/>
        </p:spPr>
        <p:txBody>
          <a:bodyPr wrap="none" rtlCol="0">
            <a:spAutoFit/>
          </a:bodyPr>
          <a:lstStyle/>
          <a:p>
            <a:r>
              <a:rPr lang="en-SA" dirty="0">
                <a:solidFill>
                  <a:schemeClr val="bg1"/>
                </a:solidFill>
              </a:rPr>
              <a:t>ER Di</a:t>
            </a:r>
            <a:r>
              <a:rPr lang="en-US" dirty="0">
                <a:solidFill>
                  <a:schemeClr val="bg1"/>
                </a:solidFill>
              </a:rPr>
              <a:t>a</a:t>
            </a:r>
            <a:r>
              <a:rPr lang="en-SA" dirty="0">
                <a:solidFill>
                  <a:schemeClr val="bg1"/>
                </a:solidFill>
              </a:rPr>
              <a:t>gram</a:t>
            </a:r>
          </a:p>
        </p:txBody>
      </p:sp>
      <p:sp>
        <p:nvSpPr>
          <p:cNvPr id="7" name="TextBox 6">
            <a:extLst>
              <a:ext uri="{FF2B5EF4-FFF2-40B4-BE49-F238E27FC236}">
                <a16:creationId xmlns:a16="http://schemas.microsoft.com/office/drawing/2014/main" id="{B388DF83-5ABF-3446-B644-95D82564D966}"/>
              </a:ext>
            </a:extLst>
          </p:cNvPr>
          <p:cNvSpPr txBox="1"/>
          <p:nvPr/>
        </p:nvSpPr>
        <p:spPr>
          <a:xfrm>
            <a:off x="8584231" y="4897279"/>
            <a:ext cx="559769" cy="246221"/>
          </a:xfrm>
          <a:prstGeom prst="rect">
            <a:avLst/>
          </a:prstGeom>
          <a:noFill/>
        </p:spPr>
        <p:txBody>
          <a:bodyPr wrap="none" rtlCol="0">
            <a:spAutoFit/>
          </a:bodyPr>
          <a:lstStyle/>
          <a:p>
            <a:r>
              <a:rPr lang="en-SA" sz="1000" dirty="0">
                <a:solidFill>
                  <a:schemeClr val="bg1"/>
                </a:solidFill>
              </a:rPr>
              <a:t>Danah</a:t>
            </a:r>
          </a:p>
        </p:txBody>
      </p:sp>
    </p:spTree>
    <p:extLst>
      <p:ext uri="{BB962C8B-B14F-4D97-AF65-F5344CB8AC3E}">
        <p14:creationId xmlns:p14="http://schemas.microsoft.com/office/powerpoint/2010/main" val="3165697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5C49-DAB5-EC44-8819-559B1FA563A2}"/>
              </a:ext>
            </a:extLst>
          </p:cNvPr>
          <p:cNvSpPr>
            <a:spLocks noGrp="1"/>
          </p:cNvSpPr>
          <p:nvPr>
            <p:ph type="title"/>
          </p:nvPr>
        </p:nvSpPr>
        <p:spPr/>
        <p:txBody>
          <a:bodyPr/>
          <a:lstStyle/>
          <a:p>
            <a:r>
              <a:rPr lang="en-SA" sz="8000" dirty="0"/>
              <a:t>Interfaces</a:t>
            </a:r>
          </a:p>
        </p:txBody>
      </p:sp>
      <p:sp>
        <p:nvSpPr>
          <p:cNvPr id="3" name="Subtitle 2">
            <a:extLst>
              <a:ext uri="{FF2B5EF4-FFF2-40B4-BE49-F238E27FC236}">
                <a16:creationId xmlns:a16="http://schemas.microsoft.com/office/drawing/2014/main" id="{C3096397-31EE-CF4C-8C9B-A9C178FF01F1}"/>
              </a:ext>
            </a:extLst>
          </p:cNvPr>
          <p:cNvSpPr>
            <a:spLocks noGrp="1"/>
          </p:cNvSpPr>
          <p:nvPr>
            <p:ph type="subTitle" idx="1"/>
          </p:nvPr>
        </p:nvSpPr>
        <p:spPr/>
        <p:txBody>
          <a:bodyPr/>
          <a:lstStyle/>
          <a:p>
            <a:endParaRPr lang="en-SA"/>
          </a:p>
        </p:txBody>
      </p:sp>
      <p:sp>
        <p:nvSpPr>
          <p:cNvPr id="6" name="TextBox 5">
            <a:extLst>
              <a:ext uri="{FF2B5EF4-FFF2-40B4-BE49-F238E27FC236}">
                <a16:creationId xmlns:a16="http://schemas.microsoft.com/office/drawing/2014/main" id="{B8071CC9-8A45-B646-B4BE-BFB6041B10E0}"/>
              </a:ext>
            </a:extLst>
          </p:cNvPr>
          <p:cNvSpPr txBox="1"/>
          <p:nvPr/>
        </p:nvSpPr>
        <p:spPr>
          <a:xfrm>
            <a:off x="0" y="489727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Tree>
    <p:extLst>
      <p:ext uri="{BB962C8B-B14F-4D97-AF65-F5344CB8AC3E}">
        <p14:creationId xmlns:p14="http://schemas.microsoft.com/office/powerpoint/2010/main" val="427349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DD351-5EFB-4E46-8AD1-1D2D002100C3}"/>
              </a:ext>
            </a:extLst>
          </p:cNvPr>
          <p:cNvSpPr>
            <a:spLocks noGrp="1"/>
          </p:cNvSpPr>
          <p:nvPr>
            <p:ph type="title"/>
          </p:nvPr>
        </p:nvSpPr>
        <p:spPr>
          <a:xfrm>
            <a:off x="720000" y="414808"/>
            <a:ext cx="7704000" cy="606300"/>
          </a:xfrm>
        </p:spPr>
        <p:txBody>
          <a:bodyPr/>
          <a:lstStyle/>
          <a:p>
            <a:r>
              <a:rPr lang="en-SA" dirty="0"/>
              <a:t>Interfaces</a:t>
            </a:r>
          </a:p>
        </p:txBody>
      </p:sp>
      <p:grpSp>
        <p:nvGrpSpPr>
          <p:cNvPr id="26" name="Google Shape;5129;p70">
            <a:extLst>
              <a:ext uri="{FF2B5EF4-FFF2-40B4-BE49-F238E27FC236}">
                <a16:creationId xmlns:a16="http://schemas.microsoft.com/office/drawing/2014/main" id="{62AD8E4D-DE92-4145-8920-F6A455DB6AFB}"/>
              </a:ext>
            </a:extLst>
          </p:cNvPr>
          <p:cNvGrpSpPr/>
          <p:nvPr/>
        </p:nvGrpSpPr>
        <p:grpSpPr>
          <a:xfrm>
            <a:off x="882916" y="1345950"/>
            <a:ext cx="7378167" cy="3418070"/>
            <a:chOff x="634175" y="2986275"/>
            <a:chExt cx="3147949" cy="1458344"/>
          </a:xfrm>
          <a:noFill/>
        </p:grpSpPr>
        <p:cxnSp>
          <p:nvCxnSpPr>
            <p:cNvPr id="27" name="Google Shape;5130;p70">
              <a:extLst>
                <a:ext uri="{FF2B5EF4-FFF2-40B4-BE49-F238E27FC236}">
                  <a16:creationId xmlns:a16="http://schemas.microsoft.com/office/drawing/2014/main" id="{56BFAAD5-24EF-B144-8E05-6EC634D05D65}"/>
                </a:ext>
              </a:extLst>
            </p:cNvPr>
            <p:cNvCxnSpPr>
              <a:stCxn id="33" idx="4"/>
              <a:endCxn id="35" idx="0"/>
            </p:cNvCxnSpPr>
            <p:nvPr/>
          </p:nvCxnSpPr>
          <p:spPr>
            <a:xfrm>
              <a:off x="929975" y="3577875"/>
              <a:ext cx="591300" cy="275100"/>
            </a:xfrm>
            <a:prstGeom prst="straightConnector1">
              <a:avLst/>
            </a:prstGeom>
            <a:grpFill/>
            <a:ln>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8" name="Google Shape;5133;p70">
              <a:extLst>
                <a:ext uri="{FF2B5EF4-FFF2-40B4-BE49-F238E27FC236}">
                  <a16:creationId xmlns:a16="http://schemas.microsoft.com/office/drawing/2014/main" id="{C6275F9D-50BC-734F-A22A-F307713F59F9}"/>
                </a:ext>
              </a:extLst>
            </p:cNvPr>
            <p:cNvCxnSpPr>
              <a:stCxn id="35" idx="0"/>
              <a:endCxn id="32" idx="4"/>
            </p:cNvCxnSpPr>
            <p:nvPr/>
          </p:nvCxnSpPr>
          <p:spPr>
            <a:xfrm rot="10800000" flipH="1">
              <a:off x="1521366" y="3577919"/>
              <a:ext cx="686700" cy="275100"/>
            </a:xfrm>
            <a:prstGeom prst="straightConnector1">
              <a:avLst/>
            </a:prstGeom>
            <a:grpFill/>
            <a:ln>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9" name="Google Shape;5135;p70">
              <a:extLst>
                <a:ext uri="{FF2B5EF4-FFF2-40B4-BE49-F238E27FC236}">
                  <a16:creationId xmlns:a16="http://schemas.microsoft.com/office/drawing/2014/main" id="{4A7A1847-DFD4-4242-A1BA-5FC4A2088600}"/>
                </a:ext>
              </a:extLst>
            </p:cNvPr>
            <p:cNvCxnSpPr>
              <a:stCxn id="32" idx="4"/>
              <a:endCxn id="34" idx="0"/>
            </p:cNvCxnSpPr>
            <p:nvPr/>
          </p:nvCxnSpPr>
          <p:spPr>
            <a:xfrm>
              <a:off x="2208152" y="3577875"/>
              <a:ext cx="686700" cy="275100"/>
            </a:xfrm>
            <a:prstGeom prst="straightConnector1">
              <a:avLst/>
            </a:prstGeom>
            <a:grpFill/>
            <a:ln>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30" name="Google Shape;5137;p70">
              <a:extLst>
                <a:ext uri="{FF2B5EF4-FFF2-40B4-BE49-F238E27FC236}">
                  <a16:creationId xmlns:a16="http://schemas.microsoft.com/office/drawing/2014/main" id="{A03E62ED-E6FB-4B4E-AE14-284723DEE5D1}"/>
                </a:ext>
              </a:extLst>
            </p:cNvPr>
            <p:cNvCxnSpPr>
              <a:stCxn id="34" idx="0"/>
              <a:endCxn id="31" idx="4"/>
            </p:cNvCxnSpPr>
            <p:nvPr/>
          </p:nvCxnSpPr>
          <p:spPr>
            <a:xfrm rot="10800000" flipH="1">
              <a:off x="2894933" y="3577918"/>
              <a:ext cx="591300" cy="275100"/>
            </a:xfrm>
            <a:prstGeom prst="straightConnector1">
              <a:avLst/>
            </a:prstGeom>
            <a:grpFill/>
            <a:ln>
              <a:headEnd type="none" w="med" len="med"/>
              <a:tailEnd type="none" w="med" len="med"/>
            </a:ln>
          </p:spPr>
          <p:style>
            <a:lnRef idx="2">
              <a:schemeClr val="accent1"/>
            </a:lnRef>
            <a:fillRef idx="1">
              <a:schemeClr val="lt1"/>
            </a:fillRef>
            <a:effectRef idx="0">
              <a:schemeClr val="accent1"/>
            </a:effectRef>
            <a:fontRef idx="minor">
              <a:schemeClr val="dk1"/>
            </a:fontRef>
          </p:style>
        </p:cxnSp>
        <p:sp>
          <p:nvSpPr>
            <p:cNvPr id="31" name="Google Shape;5138;p70">
              <a:extLst>
                <a:ext uri="{FF2B5EF4-FFF2-40B4-BE49-F238E27FC236}">
                  <a16:creationId xmlns:a16="http://schemas.microsoft.com/office/drawing/2014/main" id="{CC084959-E374-2643-A454-B681B168BA11}"/>
                </a:ext>
              </a:extLst>
            </p:cNvPr>
            <p:cNvSpPr/>
            <p:nvPr/>
          </p:nvSpPr>
          <p:spPr>
            <a:xfrm>
              <a:off x="3190524" y="2986275"/>
              <a:ext cx="591600" cy="591600"/>
            </a:xfrm>
            <a:prstGeom prst="ellipse">
              <a:avLst/>
            </a:prstGeom>
            <a:grp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75" tIns="34275" rIns="68575" bIns="34275" anchor="ctr" anchorCtr="0">
              <a:noAutofit/>
            </a:bodyPr>
            <a:lstStyle/>
            <a:p>
              <a:pPr algn="ctr"/>
              <a:r>
                <a:rPr lang="en-US" dirty="0">
                  <a:solidFill>
                    <a:schemeClr val="bg1"/>
                  </a:solidFill>
                  <a:latin typeface="Calibri"/>
                  <a:cs typeface="Calibri"/>
                  <a:sym typeface="Calibri"/>
                </a:rPr>
                <a:t>Invigilator </a:t>
              </a:r>
              <a:r>
                <a:rPr lang="en-SA" dirty="0">
                  <a:solidFill>
                    <a:schemeClr val="bg1"/>
                  </a:solidFill>
                  <a:latin typeface="Calibri"/>
                  <a:cs typeface="Calibri"/>
                  <a:sym typeface="Calibri"/>
                </a:rPr>
                <a:t> Interfaces</a:t>
              </a:r>
              <a:endParaRPr lang="en-SA" dirty="0">
                <a:solidFill>
                  <a:schemeClr val="bg1"/>
                </a:solidFill>
              </a:endParaRPr>
            </a:p>
          </p:txBody>
        </p:sp>
        <p:sp>
          <p:nvSpPr>
            <p:cNvPr id="32" name="Google Shape;5134;p70">
              <a:extLst>
                <a:ext uri="{FF2B5EF4-FFF2-40B4-BE49-F238E27FC236}">
                  <a16:creationId xmlns:a16="http://schemas.microsoft.com/office/drawing/2014/main" id="{524C35B8-111B-8347-8823-2C49E0F72F0C}"/>
                </a:ext>
              </a:extLst>
            </p:cNvPr>
            <p:cNvSpPr/>
            <p:nvPr/>
          </p:nvSpPr>
          <p:spPr>
            <a:xfrm>
              <a:off x="1912352" y="2986275"/>
              <a:ext cx="591600" cy="591600"/>
            </a:xfrm>
            <a:prstGeom prst="ellipse">
              <a:avLst/>
            </a:prstGeom>
            <a:grp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75" tIns="34275" rIns="68575" bIns="34275" anchor="ctr" anchorCtr="0">
              <a:noAutofit/>
            </a:bodyPr>
            <a:lstStyle/>
            <a:p>
              <a:pPr lvl="0" algn="ctr"/>
              <a:r>
                <a:rPr lang="en-US" dirty="0">
                  <a:solidFill>
                    <a:schemeClr val="bg1"/>
                  </a:solidFill>
                </a:rPr>
                <a:t>C</a:t>
              </a:r>
              <a:r>
                <a:rPr lang="en-SA" dirty="0">
                  <a:solidFill>
                    <a:schemeClr val="bg1"/>
                  </a:solidFill>
                </a:rPr>
                <a:t>ommen</a:t>
              </a:r>
              <a:r>
                <a:rPr lang="en-SA" dirty="0">
                  <a:solidFill>
                    <a:schemeClr val="bg1"/>
                  </a:solidFill>
                  <a:latin typeface="Calibri"/>
                  <a:cs typeface="Calibri"/>
                  <a:sym typeface="Calibri"/>
                </a:rPr>
                <a:t> interfaces</a:t>
              </a:r>
              <a:endParaRPr lang="en-SA" dirty="0">
                <a:solidFill>
                  <a:schemeClr val="bg1"/>
                </a:solidFill>
              </a:endParaRPr>
            </a:p>
          </p:txBody>
        </p:sp>
        <p:sp>
          <p:nvSpPr>
            <p:cNvPr id="33" name="Google Shape;5131;p70">
              <a:extLst>
                <a:ext uri="{FF2B5EF4-FFF2-40B4-BE49-F238E27FC236}">
                  <a16:creationId xmlns:a16="http://schemas.microsoft.com/office/drawing/2014/main" id="{04224C9B-7DE6-674F-ADC5-9F3F0FE489DD}"/>
                </a:ext>
              </a:extLst>
            </p:cNvPr>
            <p:cNvSpPr/>
            <p:nvPr/>
          </p:nvSpPr>
          <p:spPr>
            <a:xfrm>
              <a:off x="634175" y="2986275"/>
              <a:ext cx="591600" cy="591600"/>
            </a:xfrm>
            <a:prstGeom prst="ellipse">
              <a:avLst/>
            </a:prstGeom>
            <a:grp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75" tIns="34275" rIns="68575" bIns="34275" anchor="ctr" anchorCtr="0">
              <a:noAutofit/>
            </a:bodyPr>
            <a:lstStyle/>
            <a:p>
              <a:pPr algn="ctr"/>
              <a:r>
                <a:rPr lang="en-US" dirty="0">
                  <a:solidFill>
                    <a:schemeClr val="bg1"/>
                  </a:solidFill>
                  <a:latin typeface="Calibri"/>
                  <a:cs typeface="Calibri"/>
                  <a:sym typeface="Calibri"/>
                </a:rPr>
                <a:t>Student</a:t>
              </a:r>
              <a:r>
                <a:rPr lang="en-SA" dirty="0">
                  <a:solidFill>
                    <a:schemeClr val="bg1"/>
                  </a:solidFill>
                  <a:latin typeface="Calibri"/>
                  <a:cs typeface="Calibri"/>
                  <a:sym typeface="Calibri"/>
                </a:rPr>
                <a:t> Interfaces</a:t>
              </a:r>
              <a:endParaRPr lang="en-SA" dirty="0">
                <a:solidFill>
                  <a:schemeClr val="bg1"/>
                </a:solidFill>
              </a:endParaRPr>
            </a:p>
          </p:txBody>
        </p:sp>
        <p:sp>
          <p:nvSpPr>
            <p:cNvPr id="34" name="Google Shape;5136;p70">
              <a:extLst>
                <a:ext uri="{FF2B5EF4-FFF2-40B4-BE49-F238E27FC236}">
                  <a16:creationId xmlns:a16="http://schemas.microsoft.com/office/drawing/2014/main" id="{7165A877-424A-8E43-BD27-7E9B3A472679}"/>
                </a:ext>
              </a:extLst>
            </p:cNvPr>
            <p:cNvSpPr/>
            <p:nvPr/>
          </p:nvSpPr>
          <p:spPr>
            <a:xfrm>
              <a:off x="2599133" y="3853018"/>
              <a:ext cx="591600" cy="591600"/>
            </a:xfrm>
            <a:prstGeom prst="ellipse">
              <a:avLst/>
            </a:prstGeom>
            <a:grp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75" tIns="34275" rIns="68575" bIns="34275" anchor="ctr" anchorCtr="0">
              <a:noAutofit/>
            </a:bodyPr>
            <a:lstStyle/>
            <a:p>
              <a:pPr algn="ctr"/>
              <a:r>
                <a:rPr lang="en-US" dirty="0">
                  <a:solidFill>
                    <a:schemeClr val="bg1"/>
                  </a:solidFill>
                  <a:latin typeface="Calibri"/>
                  <a:cs typeface="Calibri"/>
                  <a:sym typeface="Calibri"/>
                </a:rPr>
                <a:t>Instructor  </a:t>
              </a:r>
              <a:r>
                <a:rPr lang="en-SA" dirty="0">
                  <a:solidFill>
                    <a:schemeClr val="bg1"/>
                  </a:solidFill>
                  <a:latin typeface="Calibri"/>
                  <a:cs typeface="Calibri"/>
                  <a:sym typeface="Calibri"/>
                </a:rPr>
                <a:t> Interfaces</a:t>
              </a:r>
              <a:r>
                <a:rPr lang="en-US" b="1" dirty="0">
                  <a:solidFill>
                    <a:schemeClr val="bg1"/>
                  </a:solidFill>
                </a:rPr>
                <a:t> </a:t>
              </a:r>
              <a:endParaRPr sz="1400" b="0" i="0" u="none" strike="noStrike" cap="none" dirty="0">
                <a:solidFill>
                  <a:schemeClr val="bg1"/>
                </a:solidFill>
                <a:latin typeface="Calibri"/>
                <a:ea typeface="Calibri"/>
                <a:cs typeface="Calibri"/>
                <a:sym typeface="Calibri"/>
              </a:endParaRPr>
            </a:p>
          </p:txBody>
        </p:sp>
        <p:sp>
          <p:nvSpPr>
            <p:cNvPr id="35" name="Google Shape;5132;p70">
              <a:extLst>
                <a:ext uri="{FF2B5EF4-FFF2-40B4-BE49-F238E27FC236}">
                  <a16:creationId xmlns:a16="http://schemas.microsoft.com/office/drawing/2014/main" id="{C8C3F2AD-EB79-A34C-9FCA-73F88B9AE51C}"/>
                </a:ext>
              </a:extLst>
            </p:cNvPr>
            <p:cNvSpPr/>
            <p:nvPr/>
          </p:nvSpPr>
          <p:spPr>
            <a:xfrm>
              <a:off x="1225566" y="3853019"/>
              <a:ext cx="591600" cy="591600"/>
            </a:xfrm>
            <a:prstGeom prst="ellipse">
              <a:avLst/>
            </a:prstGeom>
            <a:grp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68575" tIns="34275" rIns="68575" bIns="34275" anchor="ctr" anchorCtr="0">
              <a:noAutofit/>
            </a:bodyPr>
            <a:lstStyle/>
            <a:p>
              <a:pPr algn="ctr"/>
              <a:r>
                <a:rPr lang="en-US" dirty="0">
                  <a:solidFill>
                    <a:schemeClr val="bg1"/>
                  </a:solidFill>
                  <a:latin typeface="Calibri"/>
                  <a:cs typeface="Calibri"/>
                  <a:sym typeface="Calibri"/>
                </a:rPr>
                <a:t>Admin   Interfaces</a:t>
              </a:r>
              <a:r>
                <a:rPr lang="en-US" b="1" dirty="0">
                  <a:solidFill>
                    <a:schemeClr val="bg1"/>
                  </a:solidFill>
                </a:rPr>
                <a:t> </a:t>
              </a:r>
              <a:endParaRPr lang="en-US" dirty="0">
                <a:solidFill>
                  <a:schemeClr val="bg1"/>
                </a:solidFill>
                <a:latin typeface="Calibri"/>
                <a:ea typeface="Calibri"/>
                <a:cs typeface="Calibri"/>
                <a:sym typeface="Calibri"/>
              </a:endParaRPr>
            </a:p>
          </p:txBody>
        </p:sp>
      </p:grpSp>
      <p:sp>
        <p:nvSpPr>
          <p:cNvPr id="39" name="TextBox 38">
            <a:extLst>
              <a:ext uri="{FF2B5EF4-FFF2-40B4-BE49-F238E27FC236}">
                <a16:creationId xmlns:a16="http://schemas.microsoft.com/office/drawing/2014/main" id="{E4FB2D2C-0989-F542-906D-FE552135E795}"/>
              </a:ext>
            </a:extLst>
          </p:cNvPr>
          <p:cNvSpPr txBox="1"/>
          <p:nvPr/>
        </p:nvSpPr>
        <p:spPr>
          <a:xfrm>
            <a:off x="0" y="489727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
        <p:nvSpPr>
          <p:cNvPr id="3" name="Slide Number Placeholder 2">
            <a:extLst>
              <a:ext uri="{FF2B5EF4-FFF2-40B4-BE49-F238E27FC236}">
                <a16:creationId xmlns:a16="http://schemas.microsoft.com/office/drawing/2014/main" id="{43B65CF8-DC2F-774A-972A-E02E697835B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859954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B87F-785C-014E-844F-21D2FB2922C2}"/>
              </a:ext>
            </a:extLst>
          </p:cNvPr>
          <p:cNvSpPr>
            <a:spLocks noGrp="1"/>
          </p:cNvSpPr>
          <p:nvPr>
            <p:ph type="title"/>
          </p:nvPr>
        </p:nvSpPr>
        <p:spPr>
          <a:xfrm>
            <a:off x="720000" y="0"/>
            <a:ext cx="7704000" cy="606300"/>
          </a:xfrm>
        </p:spPr>
        <p:txBody>
          <a:bodyPr/>
          <a:lstStyle/>
          <a:p>
            <a:r>
              <a:rPr lang="en-US" dirty="0"/>
              <a:t>C</a:t>
            </a:r>
            <a:r>
              <a:rPr lang="en-SA" dirty="0"/>
              <a:t>ommon Interfaces</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2B9AC482-5184-CA40-8AC7-4DC7CF893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25" y="934896"/>
            <a:ext cx="6915150" cy="3637103"/>
          </a:xfrm>
          <a:prstGeom prst="rect">
            <a:avLst/>
          </a:prstGeom>
        </p:spPr>
      </p:pic>
      <p:sp>
        <p:nvSpPr>
          <p:cNvPr id="12" name="Rectangle 11">
            <a:extLst>
              <a:ext uri="{FF2B5EF4-FFF2-40B4-BE49-F238E27FC236}">
                <a16:creationId xmlns:a16="http://schemas.microsoft.com/office/drawing/2014/main" id="{B638A635-8AB9-904C-AE90-FBCB53CBCA7D}"/>
              </a:ext>
            </a:extLst>
          </p:cNvPr>
          <p:cNvSpPr/>
          <p:nvPr/>
        </p:nvSpPr>
        <p:spPr>
          <a:xfrm>
            <a:off x="1325880" y="4592818"/>
            <a:ext cx="6492240" cy="307777"/>
          </a:xfrm>
          <a:prstGeom prst="rect">
            <a:avLst/>
          </a:prstGeom>
        </p:spPr>
        <p:txBody>
          <a:bodyPr wrap="square">
            <a:spAutoFit/>
          </a:bodyPr>
          <a:lstStyle/>
          <a:p>
            <a:pPr algn="ctr">
              <a:spcBef>
                <a:spcPts val="300"/>
              </a:spcBef>
              <a:spcAft>
                <a:spcPts val="300"/>
              </a:spcAft>
            </a:pPr>
            <a:r>
              <a:rPr lang="en-US" dirty="0">
                <a:solidFill>
                  <a:schemeClr val="bg1"/>
                </a:solidFill>
                <a:latin typeface="+mj-lt"/>
                <a:ea typeface="Times New Roman" panose="02020603050405020304" pitchFamily="18" charset="0"/>
              </a:rPr>
              <a:t>Login, forgotten password, Enter Digit Code, Change the password interfaces</a:t>
            </a:r>
            <a:endParaRPr lang="en-SA" dirty="0">
              <a:solidFill>
                <a:schemeClr val="bg1"/>
              </a:solidFill>
              <a:latin typeface="+mj-lt"/>
              <a:ea typeface="Times New Roman" panose="02020603050405020304" pitchFamily="18" charset="0"/>
            </a:endParaRPr>
          </a:p>
        </p:txBody>
      </p:sp>
      <p:sp>
        <p:nvSpPr>
          <p:cNvPr id="14" name="TextBox 13">
            <a:extLst>
              <a:ext uri="{FF2B5EF4-FFF2-40B4-BE49-F238E27FC236}">
                <a16:creationId xmlns:a16="http://schemas.microsoft.com/office/drawing/2014/main" id="{91224DD0-D663-E04F-B72E-5F3197A2A71E}"/>
              </a:ext>
            </a:extLst>
          </p:cNvPr>
          <p:cNvSpPr txBox="1"/>
          <p:nvPr/>
        </p:nvSpPr>
        <p:spPr>
          <a:xfrm>
            <a:off x="0" y="489727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
        <p:nvSpPr>
          <p:cNvPr id="4" name="Slide Number Placeholder 3">
            <a:extLst>
              <a:ext uri="{FF2B5EF4-FFF2-40B4-BE49-F238E27FC236}">
                <a16:creationId xmlns:a16="http://schemas.microsoft.com/office/drawing/2014/main" id="{12CA326C-B3A0-8E47-9A19-35A78CEFE1E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143312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B87F-785C-014E-844F-21D2FB2922C2}"/>
              </a:ext>
            </a:extLst>
          </p:cNvPr>
          <p:cNvSpPr>
            <a:spLocks noGrp="1"/>
          </p:cNvSpPr>
          <p:nvPr>
            <p:ph type="title"/>
          </p:nvPr>
        </p:nvSpPr>
        <p:spPr>
          <a:xfrm>
            <a:off x="720000" y="0"/>
            <a:ext cx="7704000" cy="606300"/>
          </a:xfrm>
        </p:spPr>
        <p:txBody>
          <a:bodyPr/>
          <a:lstStyle/>
          <a:p>
            <a:r>
              <a:rPr lang="en-US" dirty="0"/>
              <a:t>C</a:t>
            </a:r>
            <a:r>
              <a:rPr lang="en-SA" dirty="0"/>
              <a:t>ommon Interfaces</a:t>
            </a:r>
          </a:p>
        </p:txBody>
      </p:sp>
      <p:pic>
        <p:nvPicPr>
          <p:cNvPr id="5" name="Picture 4" descr="Qr code&#10;&#10;Description automatically generated">
            <a:extLst>
              <a:ext uri="{FF2B5EF4-FFF2-40B4-BE49-F238E27FC236}">
                <a16:creationId xmlns:a16="http://schemas.microsoft.com/office/drawing/2014/main" id="{C14E1FEC-9AE8-1943-9076-CBFCF670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575" y="983782"/>
            <a:ext cx="6800850" cy="3599510"/>
          </a:xfrm>
          <a:prstGeom prst="rect">
            <a:avLst/>
          </a:prstGeom>
        </p:spPr>
      </p:pic>
      <p:sp>
        <p:nvSpPr>
          <p:cNvPr id="4" name="Rectangle 3">
            <a:extLst>
              <a:ext uri="{FF2B5EF4-FFF2-40B4-BE49-F238E27FC236}">
                <a16:creationId xmlns:a16="http://schemas.microsoft.com/office/drawing/2014/main" id="{8CF2E257-F7A3-2C40-B7F3-8C46002B721F}"/>
              </a:ext>
            </a:extLst>
          </p:cNvPr>
          <p:cNvSpPr/>
          <p:nvPr/>
        </p:nvSpPr>
        <p:spPr>
          <a:xfrm>
            <a:off x="3808009" y="4652997"/>
            <a:ext cx="1527982" cy="307777"/>
          </a:xfrm>
          <a:prstGeom prst="rect">
            <a:avLst/>
          </a:prstGeom>
        </p:spPr>
        <p:txBody>
          <a:bodyPr wrap="none">
            <a:spAutoFit/>
          </a:bodyPr>
          <a:lstStyle/>
          <a:p>
            <a:pPr algn="ctr">
              <a:spcBef>
                <a:spcPts val="300"/>
              </a:spcBef>
              <a:spcAft>
                <a:spcPts val="300"/>
              </a:spcAft>
            </a:pPr>
            <a:r>
              <a:rPr lang="en-US" dirty="0">
                <a:solidFill>
                  <a:schemeClr val="bg1"/>
                </a:solidFill>
                <a:latin typeface="+mj-lt"/>
                <a:ea typeface="Times New Roman" panose="02020603050405020304" pitchFamily="18" charset="0"/>
              </a:rPr>
              <a:t>Profile Interfaces</a:t>
            </a:r>
            <a:endParaRPr lang="en-SA" dirty="0">
              <a:solidFill>
                <a:schemeClr val="bg1"/>
              </a:solidFill>
              <a:latin typeface="+mj-lt"/>
              <a:ea typeface="Times New Roman" panose="02020603050405020304" pitchFamily="18" charset="0"/>
            </a:endParaRPr>
          </a:p>
        </p:txBody>
      </p:sp>
      <p:sp>
        <p:nvSpPr>
          <p:cNvPr id="8" name="TextBox 7">
            <a:extLst>
              <a:ext uri="{FF2B5EF4-FFF2-40B4-BE49-F238E27FC236}">
                <a16:creationId xmlns:a16="http://schemas.microsoft.com/office/drawing/2014/main" id="{D4EFA568-51E9-1847-99A9-E9B4D53C7BD3}"/>
              </a:ext>
            </a:extLst>
          </p:cNvPr>
          <p:cNvSpPr txBox="1"/>
          <p:nvPr/>
        </p:nvSpPr>
        <p:spPr>
          <a:xfrm>
            <a:off x="0" y="489727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
        <p:nvSpPr>
          <p:cNvPr id="3" name="Slide Number Placeholder 2">
            <a:extLst>
              <a:ext uri="{FF2B5EF4-FFF2-40B4-BE49-F238E27FC236}">
                <a16:creationId xmlns:a16="http://schemas.microsoft.com/office/drawing/2014/main" id="{13D2AD68-4A03-154A-98AA-30D6B592926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249582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4B6F-C4EC-AF4D-BA05-A75677F3B0C7}"/>
              </a:ext>
            </a:extLst>
          </p:cNvPr>
          <p:cNvSpPr>
            <a:spLocks noGrp="1"/>
          </p:cNvSpPr>
          <p:nvPr>
            <p:ph type="title"/>
          </p:nvPr>
        </p:nvSpPr>
        <p:spPr>
          <a:xfrm>
            <a:off x="719999" y="147872"/>
            <a:ext cx="7704000" cy="606300"/>
          </a:xfrm>
        </p:spPr>
        <p:txBody>
          <a:bodyPr/>
          <a:lstStyle/>
          <a:p>
            <a:r>
              <a:rPr lang="en-US" dirty="0"/>
              <a:t>Admin Interfaces</a:t>
            </a:r>
            <a:endParaRPr lang="en-SA" dirty="0"/>
          </a:p>
        </p:txBody>
      </p:sp>
      <p:pic>
        <p:nvPicPr>
          <p:cNvPr id="3" name="Picture 2" descr="A screenshot of a computer&#10;&#10;Description automatically generated with low confidence">
            <a:extLst>
              <a:ext uri="{FF2B5EF4-FFF2-40B4-BE49-F238E27FC236}">
                <a16:creationId xmlns:a16="http://schemas.microsoft.com/office/drawing/2014/main" id="{8E1FC9EC-8574-5F45-A24A-93320A780743}"/>
              </a:ext>
            </a:extLst>
          </p:cNvPr>
          <p:cNvPicPr>
            <a:picLocks noChangeAspect="1"/>
          </p:cNvPicPr>
          <p:nvPr/>
        </p:nvPicPr>
        <p:blipFill rotWithShape="1">
          <a:blip r:embed="rId3">
            <a:extLst>
              <a:ext uri="{28A0092B-C50C-407E-A947-70E740481C1C}">
                <a14:useLocalDpi xmlns:a14="http://schemas.microsoft.com/office/drawing/2010/main" val="0"/>
              </a:ext>
            </a:extLst>
          </a:blip>
          <a:srcRect l="1498" t="2663" r="2519" b="2388"/>
          <a:stretch/>
        </p:blipFill>
        <p:spPr bwMode="auto">
          <a:xfrm>
            <a:off x="1068681" y="787533"/>
            <a:ext cx="7006635" cy="3896476"/>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ABB9153-433A-214F-8F89-4B53A931A6FA}"/>
              </a:ext>
            </a:extLst>
          </p:cNvPr>
          <p:cNvSpPr txBox="1"/>
          <p:nvPr/>
        </p:nvSpPr>
        <p:spPr>
          <a:xfrm>
            <a:off x="1255820" y="4684009"/>
            <a:ext cx="6819496" cy="307777"/>
          </a:xfrm>
          <a:prstGeom prst="rect">
            <a:avLst/>
          </a:prstGeom>
          <a:noFill/>
        </p:spPr>
        <p:txBody>
          <a:bodyPr wrap="none" rtlCol="0">
            <a:spAutoFit/>
          </a:bodyPr>
          <a:lstStyle/>
          <a:p>
            <a:r>
              <a:rPr lang="en-US" dirty="0">
                <a:solidFill>
                  <a:schemeClr val="bg1"/>
                </a:solidFill>
              </a:rPr>
              <a:t>Administration, manage invigilators, adding a new exam, manage student interfaces</a:t>
            </a:r>
            <a:endParaRPr lang="en-SA" dirty="0">
              <a:solidFill>
                <a:schemeClr val="bg1"/>
              </a:solidFill>
            </a:endParaRPr>
          </a:p>
        </p:txBody>
      </p:sp>
      <p:sp>
        <p:nvSpPr>
          <p:cNvPr id="6" name="TextBox 5">
            <a:extLst>
              <a:ext uri="{FF2B5EF4-FFF2-40B4-BE49-F238E27FC236}">
                <a16:creationId xmlns:a16="http://schemas.microsoft.com/office/drawing/2014/main" id="{11101A86-5F6E-D14A-9474-77B07C0CF5D0}"/>
              </a:ext>
            </a:extLst>
          </p:cNvPr>
          <p:cNvSpPr txBox="1"/>
          <p:nvPr/>
        </p:nvSpPr>
        <p:spPr>
          <a:xfrm>
            <a:off x="0" y="489727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
        <p:nvSpPr>
          <p:cNvPr id="7" name="Slide Number Placeholder 6">
            <a:extLst>
              <a:ext uri="{FF2B5EF4-FFF2-40B4-BE49-F238E27FC236}">
                <a16:creationId xmlns:a16="http://schemas.microsoft.com/office/drawing/2014/main" id="{2CAC7ED9-0B0D-AF43-A300-B4903C5CF4E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14400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36"/>
          <p:cNvSpPr txBox="1">
            <a:spLocks noGrp="1"/>
          </p:cNvSpPr>
          <p:nvPr>
            <p:ph type="title"/>
          </p:nvPr>
        </p:nvSpPr>
        <p:spPr>
          <a:xfrm>
            <a:off x="4068000" y="1695450"/>
            <a:ext cx="4099800" cy="15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209" name="Google Shape;1209;p36"/>
          <p:cNvSpPr txBox="1">
            <a:spLocks noGrp="1"/>
          </p:cNvSpPr>
          <p:nvPr>
            <p:ph type="title" idx="2"/>
          </p:nvPr>
        </p:nvSpPr>
        <p:spPr>
          <a:xfrm>
            <a:off x="1553400" y="1865376"/>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11" name="Google Shape;1211;p36"/>
          <p:cNvSpPr/>
          <p:nvPr/>
        </p:nvSpPr>
        <p:spPr>
          <a:xfrm rot="-900712">
            <a:off x="1228466" y="1526209"/>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7674219A-722F-3342-AC02-244A4B3422F6}"/>
              </a:ext>
            </a:extLst>
          </p:cNvPr>
          <p:cNvSpPr>
            <a:spLocks noGrp="1"/>
          </p:cNvSpPr>
          <p:nvPr>
            <p:ph type="subTitle" idx="1"/>
          </p:nvPr>
        </p:nvSpPr>
        <p:spPr/>
        <p:txBody>
          <a:bodyPr/>
          <a:lstStyle/>
          <a:p>
            <a:endParaRPr lang="en-SA"/>
          </a:p>
        </p:txBody>
      </p:sp>
      <p:sp>
        <p:nvSpPr>
          <p:cNvPr id="6" name="TextBox 5">
            <a:extLst>
              <a:ext uri="{FF2B5EF4-FFF2-40B4-BE49-F238E27FC236}">
                <a16:creationId xmlns:a16="http://schemas.microsoft.com/office/drawing/2014/main" id="{14743D83-F090-384F-BBF3-582701CA9B9A}"/>
              </a:ext>
            </a:extLst>
          </p:cNvPr>
          <p:cNvSpPr txBox="1"/>
          <p:nvPr/>
        </p:nvSpPr>
        <p:spPr>
          <a:xfrm>
            <a:off x="0" y="4897279"/>
            <a:ext cx="532518" cy="246221"/>
          </a:xfrm>
          <a:prstGeom prst="rect">
            <a:avLst/>
          </a:prstGeom>
          <a:noFill/>
        </p:spPr>
        <p:txBody>
          <a:bodyPr wrap="none" rtlCol="0">
            <a:spAutoFit/>
          </a:bodyPr>
          <a:lstStyle/>
          <a:p>
            <a:r>
              <a:rPr lang="en-SA" sz="1000" dirty="0">
                <a:solidFill>
                  <a:schemeClr val="bg1"/>
                </a:solidFill>
              </a:rPr>
              <a:t>Lamia</a:t>
            </a:r>
          </a:p>
        </p:txBody>
      </p:sp>
      <p:sp>
        <p:nvSpPr>
          <p:cNvPr id="7" name="Slide Number Placeholder 2">
            <a:extLst>
              <a:ext uri="{FF2B5EF4-FFF2-40B4-BE49-F238E27FC236}">
                <a16:creationId xmlns:a16="http://schemas.microsoft.com/office/drawing/2014/main" id="{A8B970AC-8595-9D40-9CF3-7CF0E0056E7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3</a:t>
            </a:fld>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4B6F-C4EC-AF4D-BA05-A75677F3B0C7}"/>
              </a:ext>
            </a:extLst>
          </p:cNvPr>
          <p:cNvSpPr>
            <a:spLocks noGrp="1"/>
          </p:cNvSpPr>
          <p:nvPr>
            <p:ph type="title"/>
          </p:nvPr>
        </p:nvSpPr>
        <p:spPr>
          <a:xfrm>
            <a:off x="719999" y="147872"/>
            <a:ext cx="7704000" cy="606300"/>
          </a:xfrm>
        </p:spPr>
        <p:txBody>
          <a:bodyPr/>
          <a:lstStyle/>
          <a:p>
            <a:r>
              <a:rPr lang="en-US" dirty="0"/>
              <a:t>Admin Interfaces</a:t>
            </a:r>
            <a:endParaRPr lang="en-SA" dirty="0"/>
          </a:p>
        </p:txBody>
      </p:sp>
      <p:sp>
        <p:nvSpPr>
          <p:cNvPr id="4" name="TextBox 3">
            <a:extLst>
              <a:ext uri="{FF2B5EF4-FFF2-40B4-BE49-F238E27FC236}">
                <a16:creationId xmlns:a16="http://schemas.microsoft.com/office/drawing/2014/main" id="{0ABB9153-433A-214F-8F89-4B53A931A6FA}"/>
              </a:ext>
            </a:extLst>
          </p:cNvPr>
          <p:cNvSpPr txBox="1"/>
          <p:nvPr/>
        </p:nvSpPr>
        <p:spPr>
          <a:xfrm>
            <a:off x="2365305" y="4783559"/>
            <a:ext cx="4413388" cy="307777"/>
          </a:xfrm>
          <a:prstGeom prst="rect">
            <a:avLst/>
          </a:prstGeom>
          <a:noFill/>
        </p:spPr>
        <p:txBody>
          <a:bodyPr wrap="none" rtlCol="0">
            <a:spAutoFit/>
          </a:bodyPr>
          <a:lstStyle/>
          <a:p>
            <a:r>
              <a:rPr lang="en-US" dirty="0">
                <a:solidFill>
                  <a:schemeClr val="bg1"/>
                </a:solidFill>
              </a:rPr>
              <a:t>Absence Excuse Management, Dashboard interfaces</a:t>
            </a:r>
            <a:endParaRPr lang="en-SA" dirty="0">
              <a:solidFill>
                <a:schemeClr val="bg1"/>
              </a:solidFill>
            </a:endParaRPr>
          </a:p>
        </p:txBody>
      </p:sp>
      <p:pic>
        <p:nvPicPr>
          <p:cNvPr id="5" name="Picture 4" descr="Graphical user interface, application&#10;&#10;Description automatically generated">
            <a:extLst>
              <a:ext uri="{FF2B5EF4-FFF2-40B4-BE49-F238E27FC236}">
                <a16:creationId xmlns:a16="http://schemas.microsoft.com/office/drawing/2014/main" id="{9F1E7BB2-6C3B-4E44-BFA6-353966F9D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199" y="831699"/>
            <a:ext cx="5943600" cy="3850640"/>
          </a:xfrm>
          <a:prstGeom prst="rect">
            <a:avLst/>
          </a:prstGeom>
        </p:spPr>
      </p:pic>
      <p:sp>
        <p:nvSpPr>
          <p:cNvPr id="7" name="TextBox 6">
            <a:extLst>
              <a:ext uri="{FF2B5EF4-FFF2-40B4-BE49-F238E27FC236}">
                <a16:creationId xmlns:a16="http://schemas.microsoft.com/office/drawing/2014/main" id="{30295440-437A-C54F-8F9F-CA10FD0D3632}"/>
              </a:ext>
            </a:extLst>
          </p:cNvPr>
          <p:cNvSpPr txBox="1"/>
          <p:nvPr/>
        </p:nvSpPr>
        <p:spPr>
          <a:xfrm>
            <a:off x="0" y="490870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
        <p:nvSpPr>
          <p:cNvPr id="3" name="Slide Number Placeholder 2">
            <a:extLst>
              <a:ext uri="{FF2B5EF4-FFF2-40B4-BE49-F238E27FC236}">
                <a16:creationId xmlns:a16="http://schemas.microsoft.com/office/drawing/2014/main" id="{708D8937-6FA5-8446-A07E-6EAD883EA85C}"/>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3776525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4B6F-C4EC-AF4D-BA05-A75677F3B0C7}"/>
              </a:ext>
            </a:extLst>
          </p:cNvPr>
          <p:cNvSpPr>
            <a:spLocks noGrp="1"/>
          </p:cNvSpPr>
          <p:nvPr>
            <p:ph type="title"/>
          </p:nvPr>
        </p:nvSpPr>
        <p:spPr>
          <a:xfrm>
            <a:off x="719999" y="147872"/>
            <a:ext cx="7704000" cy="606300"/>
          </a:xfrm>
        </p:spPr>
        <p:txBody>
          <a:bodyPr/>
          <a:lstStyle/>
          <a:p>
            <a:r>
              <a:rPr lang="en-US" dirty="0"/>
              <a:t>Student Interface</a:t>
            </a:r>
            <a:r>
              <a:rPr lang="en-SA" dirty="0"/>
              <a:t>s</a:t>
            </a:r>
          </a:p>
        </p:txBody>
      </p:sp>
      <p:sp>
        <p:nvSpPr>
          <p:cNvPr id="4" name="TextBox 3">
            <a:extLst>
              <a:ext uri="{FF2B5EF4-FFF2-40B4-BE49-F238E27FC236}">
                <a16:creationId xmlns:a16="http://schemas.microsoft.com/office/drawing/2014/main" id="{0ABB9153-433A-214F-8F89-4B53A931A6FA}"/>
              </a:ext>
            </a:extLst>
          </p:cNvPr>
          <p:cNvSpPr txBox="1"/>
          <p:nvPr/>
        </p:nvSpPr>
        <p:spPr>
          <a:xfrm>
            <a:off x="1706469" y="4589502"/>
            <a:ext cx="5731056" cy="307777"/>
          </a:xfrm>
          <a:prstGeom prst="rect">
            <a:avLst/>
          </a:prstGeom>
          <a:noFill/>
        </p:spPr>
        <p:txBody>
          <a:bodyPr wrap="none" rtlCol="0">
            <a:spAutoFit/>
          </a:bodyPr>
          <a:lstStyle/>
          <a:p>
            <a:r>
              <a:rPr lang="en-US" dirty="0">
                <a:solidFill>
                  <a:schemeClr val="bg1"/>
                </a:solidFill>
              </a:rPr>
              <a:t>Excuses Menu, Submitting an excuse, View Excuse Status interfaces</a:t>
            </a:r>
            <a:r>
              <a:rPr lang="en-SA" dirty="0">
                <a:solidFill>
                  <a:schemeClr val="bg1"/>
                </a:solidFill>
              </a:rPr>
              <a:t> </a:t>
            </a:r>
          </a:p>
        </p:txBody>
      </p:sp>
      <p:pic>
        <p:nvPicPr>
          <p:cNvPr id="6" name="Picture 5" descr="Graphical user interface, application&#10;&#10;Description automatically generated">
            <a:extLst>
              <a:ext uri="{FF2B5EF4-FFF2-40B4-BE49-F238E27FC236}">
                <a16:creationId xmlns:a16="http://schemas.microsoft.com/office/drawing/2014/main" id="{2CA4AB80-AB60-EE44-8CE4-D917BDDD2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43" y="754172"/>
            <a:ext cx="6325309" cy="3826947"/>
          </a:xfrm>
          <a:prstGeom prst="rect">
            <a:avLst/>
          </a:prstGeom>
        </p:spPr>
      </p:pic>
      <p:sp>
        <p:nvSpPr>
          <p:cNvPr id="8" name="TextBox 7">
            <a:extLst>
              <a:ext uri="{FF2B5EF4-FFF2-40B4-BE49-F238E27FC236}">
                <a16:creationId xmlns:a16="http://schemas.microsoft.com/office/drawing/2014/main" id="{35E8112D-B000-A148-86D0-373E87FE8074}"/>
              </a:ext>
            </a:extLst>
          </p:cNvPr>
          <p:cNvSpPr txBox="1"/>
          <p:nvPr/>
        </p:nvSpPr>
        <p:spPr>
          <a:xfrm>
            <a:off x="0" y="489727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
        <p:nvSpPr>
          <p:cNvPr id="3" name="Slide Number Placeholder 2">
            <a:extLst>
              <a:ext uri="{FF2B5EF4-FFF2-40B4-BE49-F238E27FC236}">
                <a16:creationId xmlns:a16="http://schemas.microsoft.com/office/drawing/2014/main" id="{C2D7A261-2550-DE4A-9EB7-195FC7AF9B4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525567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4B6F-C4EC-AF4D-BA05-A75677F3B0C7}"/>
              </a:ext>
            </a:extLst>
          </p:cNvPr>
          <p:cNvSpPr>
            <a:spLocks noGrp="1"/>
          </p:cNvSpPr>
          <p:nvPr>
            <p:ph type="title"/>
          </p:nvPr>
        </p:nvSpPr>
        <p:spPr>
          <a:xfrm>
            <a:off x="719999" y="147872"/>
            <a:ext cx="7704000" cy="606300"/>
          </a:xfrm>
        </p:spPr>
        <p:txBody>
          <a:bodyPr/>
          <a:lstStyle/>
          <a:p>
            <a:r>
              <a:rPr lang="en-US" dirty="0"/>
              <a:t>Invigilator Interface</a:t>
            </a:r>
            <a:r>
              <a:rPr lang="en-SA" dirty="0"/>
              <a:t>s</a:t>
            </a:r>
          </a:p>
        </p:txBody>
      </p:sp>
      <p:sp>
        <p:nvSpPr>
          <p:cNvPr id="4" name="TextBox 3">
            <a:extLst>
              <a:ext uri="{FF2B5EF4-FFF2-40B4-BE49-F238E27FC236}">
                <a16:creationId xmlns:a16="http://schemas.microsoft.com/office/drawing/2014/main" id="{0ABB9153-433A-214F-8F89-4B53A931A6FA}"/>
              </a:ext>
            </a:extLst>
          </p:cNvPr>
          <p:cNvSpPr txBox="1"/>
          <p:nvPr/>
        </p:nvSpPr>
        <p:spPr>
          <a:xfrm>
            <a:off x="2060733" y="4739389"/>
            <a:ext cx="5022529" cy="307777"/>
          </a:xfrm>
          <a:prstGeom prst="rect">
            <a:avLst/>
          </a:prstGeom>
          <a:noFill/>
        </p:spPr>
        <p:txBody>
          <a:bodyPr wrap="none" rtlCol="0">
            <a:spAutoFit/>
          </a:bodyPr>
          <a:lstStyle/>
          <a:p>
            <a:r>
              <a:rPr lang="en-US" dirty="0">
                <a:solidFill>
                  <a:schemeClr val="bg1"/>
                </a:solidFill>
              </a:rPr>
              <a:t>Monitoring schedule, List of exams, Today's exam interfaces</a:t>
            </a:r>
            <a:r>
              <a:rPr lang="en-SA" dirty="0">
                <a:solidFill>
                  <a:schemeClr val="bg1"/>
                </a:solidFill>
              </a:rPr>
              <a:t> </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1F751847-009F-BF4F-B09E-3487D91A2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44" y="863163"/>
            <a:ext cx="6325308" cy="3811404"/>
          </a:xfrm>
          <a:prstGeom prst="rect">
            <a:avLst/>
          </a:prstGeom>
        </p:spPr>
      </p:pic>
      <p:sp>
        <p:nvSpPr>
          <p:cNvPr id="8" name="TextBox 7">
            <a:extLst>
              <a:ext uri="{FF2B5EF4-FFF2-40B4-BE49-F238E27FC236}">
                <a16:creationId xmlns:a16="http://schemas.microsoft.com/office/drawing/2014/main" id="{DAA2DA34-0C8A-2841-91CA-842E97921B7E}"/>
              </a:ext>
            </a:extLst>
          </p:cNvPr>
          <p:cNvSpPr txBox="1"/>
          <p:nvPr/>
        </p:nvSpPr>
        <p:spPr>
          <a:xfrm>
            <a:off x="0" y="489727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
        <p:nvSpPr>
          <p:cNvPr id="3" name="Slide Number Placeholder 2">
            <a:extLst>
              <a:ext uri="{FF2B5EF4-FFF2-40B4-BE49-F238E27FC236}">
                <a16:creationId xmlns:a16="http://schemas.microsoft.com/office/drawing/2014/main" id="{208B04B3-9D2B-914F-B7E3-35B72BDD9B30}"/>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874889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74B6F-C4EC-AF4D-BA05-A75677F3B0C7}"/>
              </a:ext>
            </a:extLst>
          </p:cNvPr>
          <p:cNvSpPr>
            <a:spLocks noGrp="1"/>
          </p:cNvSpPr>
          <p:nvPr>
            <p:ph type="title"/>
          </p:nvPr>
        </p:nvSpPr>
        <p:spPr>
          <a:xfrm>
            <a:off x="719999" y="147872"/>
            <a:ext cx="7704000" cy="606300"/>
          </a:xfrm>
        </p:spPr>
        <p:txBody>
          <a:bodyPr/>
          <a:lstStyle/>
          <a:p>
            <a:r>
              <a:rPr lang="en-US" dirty="0"/>
              <a:t>Invigilator Interface</a:t>
            </a:r>
            <a:r>
              <a:rPr lang="en-SA" dirty="0"/>
              <a:t>s</a:t>
            </a:r>
          </a:p>
        </p:txBody>
      </p:sp>
      <p:sp>
        <p:nvSpPr>
          <p:cNvPr id="4" name="TextBox 3">
            <a:extLst>
              <a:ext uri="{FF2B5EF4-FFF2-40B4-BE49-F238E27FC236}">
                <a16:creationId xmlns:a16="http://schemas.microsoft.com/office/drawing/2014/main" id="{0ABB9153-433A-214F-8F89-4B53A931A6FA}"/>
              </a:ext>
            </a:extLst>
          </p:cNvPr>
          <p:cNvSpPr txBox="1"/>
          <p:nvPr/>
        </p:nvSpPr>
        <p:spPr>
          <a:xfrm>
            <a:off x="692573" y="4636941"/>
            <a:ext cx="7758855" cy="307777"/>
          </a:xfrm>
          <a:prstGeom prst="rect">
            <a:avLst/>
          </a:prstGeom>
          <a:noFill/>
        </p:spPr>
        <p:txBody>
          <a:bodyPr wrap="none" rtlCol="0">
            <a:spAutoFit/>
          </a:bodyPr>
          <a:lstStyle/>
          <a:p>
            <a:r>
              <a:rPr lang="en-US" dirty="0">
                <a:solidFill>
                  <a:schemeClr val="bg1"/>
                </a:solidFill>
              </a:rPr>
              <a:t>Scan a QR code, Error message, Success message, Student identification, Share list interfaces</a:t>
            </a:r>
            <a:endParaRPr lang="en-SA" dirty="0">
              <a:solidFill>
                <a:schemeClr val="bg1"/>
              </a:solidFill>
            </a:endParaRPr>
          </a:p>
        </p:txBody>
      </p:sp>
      <p:pic>
        <p:nvPicPr>
          <p:cNvPr id="6" name="Picture 5" descr="Graphical user interface, application&#10;&#10;Description automatically generated">
            <a:extLst>
              <a:ext uri="{FF2B5EF4-FFF2-40B4-BE49-F238E27FC236}">
                <a16:creationId xmlns:a16="http://schemas.microsoft.com/office/drawing/2014/main" id="{310ACCFE-1EF2-3E49-A7E8-10A295D53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261" y="791555"/>
            <a:ext cx="7189470" cy="3862804"/>
          </a:xfrm>
          <a:prstGeom prst="rect">
            <a:avLst/>
          </a:prstGeom>
        </p:spPr>
      </p:pic>
      <p:sp>
        <p:nvSpPr>
          <p:cNvPr id="8" name="TextBox 7">
            <a:extLst>
              <a:ext uri="{FF2B5EF4-FFF2-40B4-BE49-F238E27FC236}">
                <a16:creationId xmlns:a16="http://schemas.microsoft.com/office/drawing/2014/main" id="{B29C124C-FA78-FF46-A04F-C4937CD00789}"/>
              </a:ext>
            </a:extLst>
          </p:cNvPr>
          <p:cNvSpPr txBox="1"/>
          <p:nvPr/>
        </p:nvSpPr>
        <p:spPr>
          <a:xfrm>
            <a:off x="0" y="489727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
        <p:nvSpPr>
          <p:cNvPr id="3" name="Slide Number Placeholder 2">
            <a:extLst>
              <a:ext uri="{FF2B5EF4-FFF2-40B4-BE49-F238E27FC236}">
                <a16:creationId xmlns:a16="http://schemas.microsoft.com/office/drawing/2014/main" id="{CFBFC174-6C35-0547-83F9-3DC160936B0A}"/>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2908644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DB1D-1FF6-DA43-8B00-4287CAC7F4EB}"/>
              </a:ext>
            </a:extLst>
          </p:cNvPr>
          <p:cNvSpPr>
            <a:spLocks noGrp="1"/>
          </p:cNvSpPr>
          <p:nvPr>
            <p:ph type="title"/>
          </p:nvPr>
        </p:nvSpPr>
        <p:spPr>
          <a:xfrm>
            <a:off x="5591175" y="1722450"/>
            <a:ext cx="2839800" cy="615600"/>
          </a:xfrm>
        </p:spPr>
        <p:txBody>
          <a:bodyPr/>
          <a:lstStyle/>
          <a:p>
            <a:r>
              <a:rPr lang="en-US" dirty="0"/>
              <a:t>Instructor Interface</a:t>
            </a:r>
            <a:r>
              <a:rPr lang="en-SA" dirty="0"/>
              <a:t> </a:t>
            </a:r>
          </a:p>
        </p:txBody>
      </p:sp>
      <p:sp>
        <p:nvSpPr>
          <p:cNvPr id="3" name="Subtitle 2">
            <a:extLst>
              <a:ext uri="{FF2B5EF4-FFF2-40B4-BE49-F238E27FC236}">
                <a16:creationId xmlns:a16="http://schemas.microsoft.com/office/drawing/2014/main" id="{FE8D5113-3AB4-2C4E-815A-8F81B8AB9234}"/>
              </a:ext>
            </a:extLst>
          </p:cNvPr>
          <p:cNvSpPr>
            <a:spLocks noGrp="1"/>
          </p:cNvSpPr>
          <p:nvPr>
            <p:ph type="subTitle" idx="1"/>
          </p:nvPr>
        </p:nvSpPr>
        <p:spPr/>
        <p:txBody>
          <a:bodyPr/>
          <a:lstStyle/>
          <a:p>
            <a:endParaRPr lang="en-SA"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51A94384-27DF-1446-A685-7B849DDB8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781" y="226445"/>
            <a:ext cx="2011045" cy="4352290"/>
          </a:xfrm>
          <a:prstGeom prst="rect">
            <a:avLst/>
          </a:prstGeom>
          <a:ln>
            <a:solidFill>
              <a:schemeClr val="tx1"/>
            </a:solidFill>
          </a:ln>
        </p:spPr>
      </p:pic>
      <p:sp>
        <p:nvSpPr>
          <p:cNvPr id="5" name="Rectangle 4">
            <a:extLst>
              <a:ext uri="{FF2B5EF4-FFF2-40B4-BE49-F238E27FC236}">
                <a16:creationId xmlns:a16="http://schemas.microsoft.com/office/drawing/2014/main" id="{97B69B73-EC31-E64D-BDFD-BB3123BD4871}"/>
              </a:ext>
            </a:extLst>
          </p:cNvPr>
          <p:cNvSpPr/>
          <p:nvPr/>
        </p:nvSpPr>
        <p:spPr>
          <a:xfrm>
            <a:off x="1544986" y="4578735"/>
            <a:ext cx="1936749" cy="307777"/>
          </a:xfrm>
          <a:prstGeom prst="rect">
            <a:avLst/>
          </a:prstGeom>
        </p:spPr>
        <p:txBody>
          <a:bodyPr wrap="none">
            <a:spAutoFit/>
          </a:bodyPr>
          <a:lstStyle/>
          <a:p>
            <a:pPr algn="ctr">
              <a:spcBef>
                <a:spcPts val="300"/>
              </a:spcBef>
              <a:spcAft>
                <a:spcPts val="300"/>
              </a:spcAft>
            </a:pPr>
            <a:r>
              <a:rPr lang="en-US" dirty="0">
                <a:solidFill>
                  <a:schemeClr val="bg1"/>
                </a:solidFill>
                <a:latin typeface="+mj-lt"/>
                <a:ea typeface="Times New Roman" panose="02020603050405020304" pitchFamily="18" charset="0"/>
              </a:rPr>
              <a:t>Notifications’ Interface</a:t>
            </a:r>
            <a:endParaRPr lang="en-SA" dirty="0">
              <a:solidFill>
                <a:schemeClr val="bg1"/>
              </a:solidFill>
              <a:latin typeface="+mj-lt"/>
              <a:ea typeface="Times New Roman" panose="02020603050405020304" pitchFamily="18" charset="0"/>
            </a:endParaRPr>
          </a:p>
        </p:txBody>
      </p:sp>
      <p:sp>
        <p:nvSpPr>
          <p:cNvPr id="7" name="TextBox 6">
            <a:extLst>
              <a:ext uri="{FF2B5EF4-FFF2-40B4-BE49-F238E27FC236}">
                <a16:creationId xmlns:a16="http://schemas.microsoft.com/office/drawing/2014/main" id="{699F1BC4-C9DA-4B47-A17F-A8E259D9E4C0}"/>
              </a:ext>
            </a:extLst>
          </p:cNvPr>
          <p:cNvSpPr txBox="1"/>
          <p:nvPr/>
        </p:nvSpPr>
        <p:spPr>
          <a:xfrm>
            <a:off x="0" y="4897279"/>
            <a:ext cx="630301" cy="246221"/>
          </a:xfrm>
          <a:prstGeom prst="rect">
            <a:avLst/>
          </a:prstGeom>
          <a:noFill/>
        </p:spPr>
        <p:txBody>
          <a:bodyPr wrap="none" rtlCol="0">
            <a:spAutoFit/>
          </a:bodyPr>
          <a:lstStyle/>
          <a:p>
            <a:r>
              <a:rPr lang="en-US" sz="1000" dirty="0">
                <a:solidFill>
                  <a:schemeClr val="bg1"/>
                </a:solidFill>
              </a:rPr>
              <a:t>Danah</a:t>
            </a:r>
            <a:r>
              <a:rPr lang="en-SA" sz="1000" dirty="0">
                <a:solidFill>
                  <a:schemeClr val="bg1"/>
                </a:solidFill>
              </a:rPr>
              <a:t>  </a:t>
            </a:r>
          </a:p>
        </p:txBody>
      </p:sp>
      <p:sp>
        <p:nvSpPr>
          <p:cNvPr id="9" name="Slide Number Placeholder 2">
            <a:extLst>
              <a:ext uri="{FF2B5EF4-FFF2-40B4-BE49-F238E27FC236}">
                <a16:creationId xmlns:a16="http://schemas.microsoft.com/office/drawing/2014/main" id="{510F2891-4597-0B4D-88DE-B74CAEAF6A8C}"/>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34</a:t>
            </a:fld>
            <a:endParaRPr lang="en" dirty="0"/>
          </a:p>
        </p:txBody>
      </p:sp>
    </p:spTree>
    <p:extLst>
      <p:ext uri="{BB962C8B-B14F-4D97-AF65-F5344CB8AC3E}">
        <p14:creationId xmlns:p14="http://schemas.microsoft.com/office/powerpoint/2010/main" val="2626842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36"/>
          <p:cNvSpPr txBox="1">
            <a:spLocks noGrp="1"/>
          </p:cNvSpPr>
          <p:nvPr>
            <p:ph type="title"/>
          </p:nvPr>
        </p:nvSpPr>
        <p:spPr>
          <a:xfrm>
            <a:off x="3382440" y="1895201"/>
            <a:ext cx="6543880" cy="15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Conclusion &amp; Recommendations</a:t>
            </a:r>
          </a:p>
        </p:txBody>
      </p:sp>
      <p:sp>
        <p:nvSpPr>
          <p:cNvPr id="1209" name="Google Shape;1209;p36"/>
          <p:cNvSpPr txBox="1">
            <a:spLocks noGrp="1"/>
          </p:cNvSpPr>
          <p:nvPr>
            <p:ph type="title" idx="2"/>
          </p:nvPr>
        </p:nvSpPr>
        <p:spPr>
          <a:xfrm>
            <a:off x="1008443" y="1789184"/>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1211" name="Google Shape;1211;p36"/>
          <p:cNvSpPr/>
          <p:nvPr/>
        </p:nvSpPr>
        <p:spPr>
          <a:xfrm rot="-900712">
            <a:off x="683509" y="1450017"/>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2">
            <a:extLst>
              <a:ext uri="{FF2B5EF4-FFF2-40B4-BE49-F238E27FC236}">
                <a16:creationId xmlns:a16="http://schemas.microsoft.com/office/drawing/2014/main" id="{0C79C8C1-55D6-C74F-8357-D2C21E8D0A8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35</a:t>
            </a:fld>
            <a:endParaRPr lang="en" dirty="0"/>
          </a:p>
        </p:txBody>
      </p:sp>
      <p:sp>
        <p:nvSpPr>
          <p:cNvPr id="7" name="TextBox 6">
            <a:extLst>
              <a:ext uri="{FF2B5EF4-FFF2-40B4-BE49-F238E27FC236}">
                <a16:creationId xmlns:a16="http://schemas.microsoft.com/office/drawing/2014/main" id="{4D8BE217-713A-6C46-B6AE-CB006A4ED1F5}"/>
              </a:ext>
            </a:extLst>
          </p:cNvPr>
          <p:cNvSpPr txBox="1"/>
          <p:nvPr/>
        </p:nvSpPr>
        <p:spPr>
          <a:xfrm>
            <a:off x="0" y="4897279"/>
            <a:ext cx="532518" cy="246221"/>
          </a:xfrm>
          <a:prstGeom prst="rect">
            <a:avLst/>
          </a:prstGeom>
          <a:noFill/>
        </p:spPr>
        <p:txBody>
          <a:bodyPr wrap="none" rtlCol="0">
            <a:spAutoFit/>
          </a:bodyPr>
          <a:lstStyle/>
          <a:p>
            <a:r>
              <a:rPr lang="en-SA" sz="1000" dirty="0">
                <a:solidFill>
                  <a:schemeClr val="bg1"/>
                </a:solidFill>
              </a:rPr>
              <a:t>Lamia</a:t>
            </a:r>
          </a:p>
        </p:txBody>
      </p:sp>
    </p:spTree>
    <p:extLst>
      <p:ext uri="{BB962C8B-B14F-4D97-AF65-F5344CB8AC3E}">
        <p14:creationId xmlns:p14="http://schemas.microsoft.com/office/powerpoint/2010/main" val="3451668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42"/>
          <p:cNvSpPr>
            <a:spLocks noChangeAspect="1"/>
          </p:cNvSpPr>
          <p:nvPr/>
        </p:nvSpPr>
        <p:spPr>
          <a:xfrm rot="-900953">
            <a:off x="1446305" y="487704"/>
            <a:ext cx="2033551" cy="2034000"/>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txBox="1">
            <a:spLocks noGrp="1"/>
          </p:cNvSpPr>
          <p:nvPr>
            <p:ph type="subTitle" idx="1"/>
          </p:nvPr>
        </p:nvSpPr>
        <p:spPr>
          <a:xfrm>
            <a:off x="4572000" y="2933013"/>
            <a:ext cx="4058191" cy="1351546"/>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n-US" sz="1000" dirty="0">
                <a:solidFill>
                  <a:schemeClr val="bg1"/>
                </a:solidFill>
                <a:latin typeface="Arial"/>
                <a:ea typeface="Arial"/>
                <a:cs typeface="Arial"/>
                <a:sym typeface="Arial"/>
              </a:rPr>
              <a:t>Create a desktop version of the system.</a:t>
            </a:r>
          </a:p>
          <a:p>
            <a:pPr algn="l">
              <a:buFont typeface="Arial" panose="020B0604020202020204" pitchFamily="34" charset="0"/>
              <a:buChar char="•"/>
            </a:pPr>
            <a:r>
              <a:rPr lang="en-US" sz="1000" dirty="0">
                <a:solidFill>
                  <a:schemeClr val="bg1"/>
                </a:solidFill>
                <a:latin typeface="Arial"/>
                <a:ea typeface="Arial"/>
                <a:cs typeface="Arial"/>
                <a:sym typeface="Arial"/>
              </a:rPr>
              <a:t>Integrate the app into IAU database for all IAU colleges and facilities. </a:t>
            </a:r>
          </a:p>
          <a:p>
            <a:pPr algn="l">
              <a:buFont typeface="Arial" panose="020B0604020202020204" pitchFamily="34" charset="0"/>
              <a:buChar char="•"/>
            </a:pPr>
            <a:r>
              <a:rPr lang="en-US" sz="1000" dirty="0">
                <a:solidFill>
                  <a:schemeClr val="bg1"/>
                </a:solidFill>
                <a:latin typeface="Arial"/>
                <a:ea typeface="Arial"/>
                <a:cs typeface="Arial"/>
                <a:sym typeface="Arial"/>
              </a:rPr>
              <a:t>Allow the admin to take invigilator attendance to ensure they arrive on time. </a:t>
            </a:r>
          </a:p>
          <a:p>
            <a:pPr algn="l">
              <a:buFont typeface="Arial" panose="020B0604020202020204" pitchFamily="34" charset="0"/>
              <a:buChar char="•"/>
            </a:pPr>
            <a:r>
              <a:rPr lang="en-US" sz="1000" dirty="0">
                <a:solidFill>
                  <a:schemeClr val="bg1"/>
                </a:solidFill>
                <a:latin typeface="Arial"/>
                <a:ea typeface="Arial"/>
                <a:cs typeface="Arial"/>
                <a:sym typeface="Arial"/>
              </a:rPr>
              <a:t>Validating if the student is in the correct exam hall. </a:t>
            </a:r>
          </a:p>
          <a:p>
            <a:pPr algn="l">
              <a:buFont typeface="Arial" panose="020B0604020202020204" pitchFamily="34" charset="0"/>
              <a:buChar char="•"/>
            </a:pPr>
            <a:r>
              <a:rPr lang="en-US" sz="1000" dirty="0">
                <a:solidFill>
                  <a:schemeClr val="bg1"/>
                </a:solidFill>
                <a:latin typeface="Arial"/>
                <a:ea typeface="Arial"/>
                <a:cs typeface="Arial"/>
                <a:sym typeface="Arial"/>
              </a:rPr>
              <a:t>Enable location access and GPS to notify students and invigilators that your exam is in this hall if they pass by.</a:t>
            </a:r>
          </a:p>
        </p:txBody>
      </p:sp>
      <p:sp>
        <p:nvSpPr>
          <p:cNvPr id="1274" name="Google Shape;1274;p42"/>
          <p:cNvSpPr txBox="1">
            <a:spLocks noGrp="1"/>
          </p:cNvSpPr>
          <p:nvPr>
            <p:ph type="subTitle" idx="4"/>
          </p:nvPr>
        </p:nvSpPr>
        <p:spPr>
          <a:xfrm>
            <a:off x="999124" y="3201986"/>
            <a:ext cx="3933585" cy="813600"/>
          </a:xfrm>
          <a:prstGeom prst="rect">
            <a:avLst/>
          </a:prstGeom>
        </p:spPr>
        <p:txBody>
          <a:bodyPr spcFirstLastPara="1" wrap="square" lIns="91425" tIns="91425" rIns="91425" bIns="91425" anchor="ctr" anchorCtr="0">
            <a:noAutofit/>
          </a:bodyPr>
          <a:lstStyle/>
          <a:p>
            <a:pPr marL="425450" indent="-285750" algn="l">
              <a:buFont typeface="Arial" panose="020B0604020202020204" pitchFamily="34" charset="0"/>
              <a:buChar char="•"/>
            </a:pPr>
            <a:r>
              <a:rPr lang="en-US" sz="1000" dirty="0">
                <a:solidFill>
                  <a:schemeClr val="bg1"/>
                </a:solidFill>
                <a:latin typeface="Arial"/>
                <a:ea typeface="Arial"/>
                <a:cs typeface="Arial"/>
                <a:sym typeface="Arial"/>
              </a:rPr>
              <a:t>Exam attendance should be automated in CCSIT.</a:t>
            </a:r>
          </a:p>
          <a:p>
            <a:pPr marL="425450" indent="-285750" algn="l">
              <a:buFont typeface="Arial" panose="020B0604020202020204" pitchFamily="34" charset="0"/>
              <a:buChar char="•"/>
            </a:pPr>
            <a:r>
              <a:rPr lang="en-US" sz="1000" dirty="0">
                <a:solidFill>
                  <a:schemeClr val="bg1"/>
                </a:solidFill>
                <a:latin typeface="Arial"/>
                <a:ea typeface="Arial"/>
                <a:cs typeface="Arial"/>
                <a:sym typeface="Arial"/>
              </a:rPr>
              <a:t>HADER Allows the academic affairs unit manage attendance and exams.</a:t>
            </a:r>
          </a:p>
          <a:p>
            <a:pPr marL="425450" indent="-285750" algn="l">
              <a:buFont typeface="Arial" panose="020B0604020202020204" pitchFamily="34" charset="0"/>
              <a:buChar char="•"/>
            </a:pPr>
            <a:r>
              <a:rPr lang="en-US" sz="1000" dirty="0">
                <a:solidFill>
                  <a:schemeClr val="bg1"/>
                </a:solidFill>
                <a:latin typeface="Arial"/>
                <a:ea typeface="Arial"/>
                <a:cs typeface="Arial"/>
                <a:sym typeface="Arial"/>
              </a:rPr>
              <a:t>Enables invigilators to scan students’ QR codes.</a:t>
            </a:r>
          </a:p>
          <a:p>
            <a:pPr marL="425450" indent="-285750" algn="l">
              <a:buFont typeface="Arial" panose="020B0604020202020204" pitchFamily="34" charset="0"/>
              <a:buChar char="•"/>
            </a:pPr>
            <a:r>
              <a:rPr lang="en-US" sz="1000" dirty="0">
                <a:solidFill>
                  <a:schemeClr val="bg1"/>
                </a:solidFill>
                <a:latin typeface="Arial"/>
                <a:ea typeface="Arial"/>
                <a:cs typeface="Arial"/>
                <a:sym typeface="Arial"/>
              </a:rPr>
              <a:t>Enables students to send excuses</a:t>
            </a:r>
          </a:p>
          <a:p>
            <a:pPr marL="425450" indent="-285750" algn="l">
              <a:buFont typeface="Arial" panose="020B0604020202020204" pitchFamily="34" charset="0"/>
              <a:buChar char="•"/>
            </a:pPr>
            <a:r>
              <a:rPr lang="en-US" sz="1000" dirty="0">
                <a:solidFill>
                  <a:schemeClr val="bg1"/>
                </a:solidFill>
                <a:latin typeface="Arial"/>
                <a:ea typeface="Arial"/>
                <a:cs typeface="Arial"/>
                <a:sym typeface="Arial"/>
              </a:rPr>
              <a:t>The application will be built with high security.</a:t>
            </a:r>
            <a:endParaRPr lang="en-SA" sz="1000" dirty="0">
              <a:solidFill>
                <a:schemeClr val="bg1"/>
              </a:solidFill>
            </a:endParaRPr>
          </a:p>
        </p:txBody>
      </p:sp>
      <p:sp>
        <p:nvSpPr>
          <p:cNvPr id="1275" name="Google Shape;1275;p42"/>
          <p:cNvSpPr txBox="1">
            <a:spLocks noGrp="1"/>
          </p:cNvSpPr>
          <p:nvPr>
            <p:ph type="title" idx="5"/>
          </p:nvPr>
        </p:nvSpPr>
        <p:spPr>
          <a:xfrm>
            <a:off x="1426430" y="884341"/>
            <a:ext cx="2073300" cy="11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Conclusion</a:t>
            </a:r>
          </a:p>
        </p:txBody>
      </p:sp>
      <p:sp>
        <p:nvSpPr>
          <p:cNvPr id="1276" name="Google Shape;1276;p42"/>
          <p:cNvSpPr txBox="1">
            <a:spLocks noGrp="1"/>
          </p:cNvSpPr>
          <p:nvPr>
            <p:ph type="title" idx="6"/>
          </p:nvPr>
        </p:nvSpPr>
        <p:spPr>
          <a:xfrm>
            <a:off x="4892069" y="936801"/>
            <a:ext cx="2570918" cy="11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300" dirty="0"/>
              <a:t>Recommendations</a:t>
            </a:r>
          </a:p>
        </p:txBody>
      </p:sp>
      <p:sp>
        <p:nvSpPr>
          <p:cNvPr id="1277" name="Google Shape;1277;p42"/>
          <p:cNvSpPr>
            <a:spLocks noChangeAspect="1"/>
          </p:cNvSpPr>
          <p:nvPr/>
        </p:nvSpPr>
        <p:spPr>
          <a:xfrm rot="-900953">
            <a:off x="5161077" y="487300"/>
            <a:ext cx="2029950" cy="2030400"/>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Slide Number Placeholder 2">
            <a:extLst>
              <a:ext uri="{FF2B5EF4-FFF2-40B4-BE49-F238E27FC236}">
                <a16:creationId xmlns:a16="http://schemas.microsoft.com/office/drawing/2014/main" id="{94C42748-9EA4-F14E-9441-DAD1FBD00D1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36</a:t>
            </a:fld>
            <a:endParaRPr lang="en" dirty="0"/>
          </a:p>
        </p:txBody>
      </p:sp>
      <p:sp>
        <p:nvSpPr>
          <p:cNvPr id="16" name="TextBox 15">
            <a:extLst>
              <a:ext uri="{FF2B5EF4-FFF2-40B4-BE49-F238E27FC236}">
                <a16:creationId xmlns:a16="http://schemas.microsoft.com/office/drawing/2014/main" id="{992EA8D2-DD79-CE45-922A-9A16FCDFF40F}"/>
              </a:ext>
            </a:extLst>
          </p:cNvPr>
          <p:cNvSpPr txBox="1"/>
          <p:nvPr/>
        </p:nvSpPr>
        <p:spPr>
          <a:xfrm>
            <a:off x="0" y="4897279"/>
            <a:ext cx="532518" cy="246221"/>
          </a:xfrm>
          <a:prstGeom prst="rect">
            <a:avLst/>
          </a:prstGeom>
          <a:noFill/>
        </p:spPr>
        <p:txBody>
          <a:bodyPr wrap="none" rtlCol="0">
            <a:spAutoFit/>
          </a:bodyPr>
          <a:lstStyle/>
          <a:p>
            <a:r>
              <a:rPr lang="en-SA" sz="1000" dirty="0">
                <a:solidFill>
                  <a:schemeClr val="bg1"/>
                </a:solidFill>
              </a:rPr>
              <a:t>Lamia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5"/>
        <p:cNvGrpSpPr/>
        <p:nvPr/>
      </p:nvGrpSpPr>
      <p:grpSpPr>
        <a:xfrm>
          <a:off x="0" y="0"/>
          <a:ext cx="0" cy="0"/>
          <a:chOff x="0" y="0"/>
          <a:chExt cx="0" cy="0"/>
        </a:xfrm>
      </p:grpSpPr>
      <p:pic>
        <p:nvPicPr>
          <p:cNvPr id="3" name="Picture 2" descr="A person holding a phone&#10;&#10;Description automatically generated with medium confidence">
            <a:extLst>
              <a:ext uri="{FF2B5EF4-FFF2-40B4-BE49-F238E27FC236}">
                <a16:creationId xmlns:a16="http://schemas.microsoft.com/office/drawing/2014/main" id="{B93BBC1C-3938-F14F-A06D-18F0180E7E9D}"/>
              </a:ext>
            </a:extLst>
          </p:cNvPr>
          <p:cNvPicPr>
            <a:picLocks noChangeAspect="1"/>
          </p:cNvPicPr>
          <p:nvPr/>
        </p:nvPicPr>
        <p:blipFill>
          <a:blip r:embed="rId4">
            <a:alphaModFix/>
          </a:blip>
          <a:stretch>
            <a:fillRect/>
          </a:stretch>
        </p:blipFill>
        <p:spPr>
          <a:xfrm>
            <a:off x="0" y="-476250"/>
            <a:ext cx="9144000" cy="6096000"/>
          </a:xfrm>
          <a:prstGeom prst="rect">
            <a:avLst/>
          </a:prstGeom>
        </p:spPr>
      </p:pic>
      <p:sp>
        <p:nvSpPr>
          <p:cNvPr id="1316" name="Google Shape;1316;p47"/>
          <p:cNvSpPr/>
          <p:nvPr/>
        </p:nvSpPr>
        <p:spPr>
          <a:xfrm>
            <a:off x="5062265" y="-4305452"/>
            <a:ext cx="7639200" cy="7639200"/>
          </a:xfrm>
          <a:prstGeom prst="ellipse">
            <a:avLst/>
          </a:prstGeom>
          <a:gradFill>
            <a:gsLst>
              <a:gs pos="0">
                <a:schemeClr val="dk2"/>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7"/>
          <p:cNvSpPr txBox="1">
            <a:spLocks noGrp="1"/>
          </p:cNvSpPr>
          <p:nvPr>
            <p:ph type="title"/>
          </p:nvPr>
        </p:nvSpPr>
        <p:spPr>
          <a:xfrm>
            <a:off x="6576900" y="575691"/>
            <a:ext cx="3013800" cy="10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Thank You!</a:t>
            </a:r>
            <a:br>
              <a:rPr lang="en-US" sz="2000" dirty="0"/>
            </a:br>
            <a:r>
              <a:rPr lang="en-US" sz="2000" b="0" dirty="0"/>
              <a:t>Any Questions?</a:t>
            </a:r>
          </a:p>
        </p:txBody>
      </p:sp>
      <p:sp>
        <p:nvSpPr>
          <p:cNvPr id="1318" name="Google Shape;1318;p47"/>
          <p:cNvSpPr/>
          <p:nvPr/>
        </p:nvSpPr>
        <p:spPr>
          <a:xfrm rot="-900520">
            <a:off x="5460788" y="1903679"/>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44"/>
          <p:cNvSpPr txBox="1">
            <a:spLocks noGrp="1"/>
          </p:cNvSpPr>
          <p:nvPr>
            <p:ph type="title"/>
          </p:nvPr>
        </p:nvSpPr>
        <p:spPr>
          <a:xfrm>
            <a:off x="1312219" y="1599587"/>
            <a:ext cx="4099800" cy="1525800"/>
          </a:xfrm>
          <a:prstGeom prst="rect">
            <a:avLst/>
          </a:prstGeom>
        </p:spPr>
        <p:txBody>
          <a:bodyPr spcFirstLastPara="1" wrap="square" lIns="91425" tIns="91425" rIns="91425" bIns="91425" anchor="ctr" anchorCtr="0">
            <a:noAutofit/>
          </a:bodyPr>
          <a:lstStyle/>
          <a:p>
            <a:r>
              <a:rPr lang="en-GB" sz="5400" dirty="0"/>
              <a:t>Problem Statement</a:t>
            </a:r>
            <a:br>
              <a:rPr lang="en-GB" sz="5400" dirty="0"/>
            </a:br>
            <a:endParaRPr dirty="0"/>
          </a:p>
        </p:txBody>
      </p:sp>
      <p:sp>
        <p:nvSpPr>
          <p:cNvPr id="1290" name="Google Shape;1290;p44"/>
          <p:cNvSpPr txBox="1">
            <a:spLocks noGrp="1"/>
          </p:cNvSpPr>
          <p:nvPr>
            <p:ph type="title" idx="2"/>
          </p:nvPr>
        </p:nvSpPr>
        <p:spPr>
          <a:xfrm>
            <a:off x="6099350" y="1547890"/>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292" name="Google Shape;1292;p44"/>
          <p:cNvSpPr/>
          <p:nvPr/>
        </p:nvSpPr>
        <p:spPr>
          <a:xfrm rot="-900712">
            <a:off x="5774416" y="1135049"/>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0246631C-8318-F74A-B664-41F359B7A07C}"/>
              </a:ext>
            </a:extLst>
          </p:cNvPr>
          <p:cNvSpPr>
            <a:spLocks noGrp="1"/>
          </p:cNvSpPr>
          <p:nvPr>
            <p:ph type="subTitle" idx="1"/>
          </p:nvPr>
        </p:nvSpPr>
        <p:spPr>
          <a:xfrm>
            <a:off x="86949" y="2945369"/>
            <a:ext cx="5993660" cy="1616629"/>
          </a:xfrm>
        </p:spPr>
        <p:txBody>
          <a:bodyPr/>
          <a:lstStyle/>
          <a:p>
            <a:r>
              <a:rPr lang="en-US" sz="1200" b="1" dirty="0"/>
              <a:t>Taking attendance by hand is inherently slow, inconvenient, and time consuming. We decided to build a mobile app that helps students, instructors, invigilators, and academic affairs track exam attendance. </a:t>
            </a:r>
          </a:p>
          <a:p>
            <a:endParaRPr lang="en-US" sz="1200" b="1" dirty="0"/>
          </a:p>
          <a:p>
            <a:r>
              <a:rPr lang="en-US" sz="1200" b="1" dirty="0"/>
              <a:t>All parties involved in the exam attendance process will benefit greatly from the HADER application, as most people now own smartphones.</a:t>
            </a:r>
            <a:endParaRPr lang="en-SA" sz="1200" b="1" dirty="0"/>
          </a:p>
        </p:txBody>
      </p:sp>
      <p:sp>
        <p:nvSpPr>
          <p:cNvPr id="6" name="TextBox 5">
            <a:extLst>
              <a:ext uri="{FF2B5EF4-FFF2-40B4-BE49-F238E27FC236}">
                <a16:creationId xmlns:a16="http://schemas.microsoft.com/office/drawing/2014/main" id="{20853684-B65B-7349-AF1A-B5721FDD3BDA}"/>
              </a:ext>
            </a:extLst>
          </p:cNvPr>
          <p:cNvSpPr txBox="1"/>
          <p:nvPr/>
        </p:nvSpPr>
        <p:spPr>
          <a:xfrm>
            <a:off x="0" y="4897279"/>
            <a:ext cx="532518" cy="246221"/>
          </a:xfrm>
          <a:prstGeom prst="rect">
            <a:avLst/>
          </a:prstGeom>
          <a:noFill/>
        </p:spPr>
        <p:txBody>
          <a:bodyPr wrap="none" rtlCol="0">
            <a:spAutoFit/>
          </a:bodyPr>
          <a:lstStyle/>
          <a:p>
            <a:r>
              <a:rPr lang="en-SA" sz="1000" dirty="0">
                <a:solidFill>
                  <a:schemeClr val="bg1"/>
                </a:solidFill>
              </a:rPr>
              <a:t>Lamia</a:t>
            </a:r>
          </a:p>
        </p:txBody>
      </p:sp>
      <p:sp>
        <p:nvSpPr>
          <p:cNvPr id="7" name="Slide Number Placeholder 2">
            <a:extLst>
              <a:ext uri="{FF2B5EF4-FFF2-40B4-BE49-F238E27FC236}">
                <a16:creationId xmlns:a16="http://schemas.microsoft.com/office/drawing/2014/main" id="{328149B5-DC81-4943-9DD2-0CBA0E8A48CE}"/>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4</a:t>
            </a:fld>
            <a:endParaRPr lang="en" dirty="0"/>
          </a:p>
        </p:txBody>
      </p:sp>
      <p:grpSp>
        <p:nvGrpSpPr>
          <p:cNvPr id="8" name="Google Shape;14103;p77">
            <a:extLst>
              <a:ext uri="{FF2B5EF4-FFF2-40B4-BE49-F238E27FC236}">
                <a16:creationId xmlns:a16="http://schemas.microsoft.com/office/drawing/2014/main" id="{A98D2FE7-D8E5-1549-93AF-4B9D08D8932A}"/>
              </a:ext>
            </a:extLst>
          </p:cNvPr>
          <p:cNvGrpSpPr/>
          <p:nvPr/>
        </p:nvGrpSpPr>
        <p:grpSpPr>
          <a:xfrm>
            <a:off x="86949" y="17942"/>
            <a:ext cx="352260" cy="349428"/>
            <a:chOff x="2139425" y="2682250"/>
            <a:chExt cx="298550" cy="296150"/>
          </a:xfrm>
          <a:solidFill>
            <a:srgbClr val="000000"/>
          </a:solidFill>
        </p:grpSpPr>
        <p:sp>
          <p:nvSpPr>
            <p:cNvPr id="9" name="Google Shape;14104;p77">
              <a:extLst>
                <a:ext uri="{FF2B5EF4-FFF2-40B4-BE49-F238E27FC236}">
                  <a16:creationId xmlns:a16="http://schemas.microsoft.com/office/drawing/2014/main" id="{93AD84E3-E3D7-5C41-928E-1890E22E98E9}"/>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105;p77">
              <a:extLst>
                <a:ext uri="{FF2B5EF4-FFF2-40B4-BE49-F238E27FC236}">
                  <a16:creationId xmlns:a16="http://schemas.microsoft.com/office/drawing/2014/main" id="{F412E4FB-B195-E145-99CD-637A9ECE0809}"/>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106;p77">
              <a:extLst>
                <a:ext uri="{FF2B5EF4-FFF2-40B4-BE49-F238E27FC236}">
                  <a16:creationId xmlns:a16="http://schemas.microsoft.com/office/drawing/2014/main" id="{1359D2DE-BBAE-7641-AFCE-15C2D8307E79}"/>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107;p77">
              <a:extLst>
                <a:ext uri="{FF2B5EF4-FFF2-40B4-BE49-F238E27FC236}">
                  <a16:creationId xmlns:a16="http://schemas.microsoft.com/office/drawing/2014/main" id="{38596632-EDA3-4545-9A51-99ADDAC520E0}"/>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A41454A0-922E-C943-8766-3D10E86C5D10}"/>
              </a:ext>
            </a:extLst>
          </p:cNvPr>
          <p:cNvSpPr txBox="1"/>
          <p:nvPr/>
        </p:nvSpPr>
        <p:spPr>
          <a:xfrm>
            <a:off x="274701" y="132945"/>
            <a:ext cx="1674212" cy="307777"/>
          </a:xfrm>
          <a:prstGeom prst="rect">
            <a:avLst/>
          </a:prstGeom>
          <a:noFill/>
          <a:ln>
            <a:noFill/>
          </a:ln>
        </p:spPr>
        <p:txBody>
          <a:bodyPr wrap="square" rtlCol="0">
            <a:spAutoFit/>
          </a:bodyPr>
          <a:lstStyle/>
          <a:p>
            <a:r>
              <a:rPr lang="en-US" dirty="0"/>
              <a:t>Dana </a:t>
            </a:r>
            <a:r>
              <a:rPr lang="en-US" dirty="0" err="1"/>
              <a:t>Alaldossari</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48"/>
          <p:cNvSpPr txBox="1">
            <a:spLocks noGrp="1"/>
          </p:cNvSpPr>
          <p:nvPr>
            <p:ph type="title"/>
          </p:nvPr>
        </p:nvSpPr>
        <p:spPr>
          <a:xfrm>
            <a:off x="2522100" y="2957025"/>
            <a:ext cx="4099800" cy="1004700"/>
          </a:xfrm>
          <a:prstGeom prst="rect">
            <a:avLst/>
          </a:prstGeom>
        </p:spPr>
        <p:txBody>
          <a:bodyPr spcFirstLastPara="1" wrap="square" lIns="91425" tIns="91425" rIns="91425" bIns="91425" anchor="ctr" anchorCtr="0">
            <a:noAutofit/>
          </a:bodyPr>
          <a:lstStyle/>
          <a:p>
            <a:pPr lvl="0"/>
            <a:r>
              <a:rPr lang="en-GB" sz="5400" dirty="0"/>
              <a:t>Objectives</a:t>
            </a:r>
            <a:endParaRPr dirty="0"/>
          </a:p>
        </p:txBody>
      </p:sp>
      <p:sp>
        <p:nvSpPr>
          <p:cNvPr id="1324" name="Google Shape;1324;p48"/>
          <p:cNvSpPr txBox="1">
            <a:spLocks noGrp="1"/>
          </p:cNvSpPr>
          <p:nvPr>
            <p:ph type="title" idx="2"/>
          </p:nvPr>
        </p:nvSpPr>
        <p:spPr>
          <a:xfrm>
            <a:off x="3775200" y="935475"/>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25" name="Google Shape;1325;p48"/>
          <p:cNvSpPr txBox="1">
            <a:spLocks noGrp="1"/>
          </p:cNvSpPr>
          <p:nvPr>
            <p:ph type="subTitle" idx="1"/>
          </p:nvPr>
        </p:nvSpPr>
        <p:spPr>
          <a:xfrm>
            <a:off x="2522100" y="3796400"/>
            <a:ext cx="4099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326" name="Google Shape;1326;p48"/>
          <p:cNvSpPr/>
          <p:nvPr/>
        </p:nvSpPr>
        <p:spPr>
          <a:xfrm rot="-900712">
            <a:off x="3450266" y="522634"/>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2">
            <a:extLst>
              <a:ext uri="{FF2B5EF4-FFF2-40B4-BE49-F238E27FC236}">
                <a16:creationId xmlns:a16="http://schemas.microsoft.com/office/drawing/2014/main" id="{E77C5A3C-302F-5540-8775-EBD537F18BC2}"/>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5</a:t>
            </a:fld>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43"/>
          <p:cNvSpPr txBox="1">
            <a:spLocks noGrp="1"/>
          </p:cNvSpPr>
          <p:nvPr>
            <p:ph type="title"/>
          </p:nvPr>
        </p:nvSpPr>
        <p:spPr>
          <a:xfrm>
            <a:off x="720000" y="539500"/>
            <a:ext cx="7710900" cy="6195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Raleway"/>
              <a:buNone/>
            </a:pPr>
            <a:r>
              <a:rPr lang="en-US" dirty="0"/>
              <a:t>Aims &amp; Objectives</a:t>
            </a:r>
            <a:endParaRPr dirty="0"/>
          </a:p>
        </p:txBody>
      </p:sp>
      <p:sp>
        <p:nvSpPr>
          <p:cNvPr id="1283" name="Google Shape;1283;p43"/>
          <p:cNvSpPr txBox="1">
            <a:spLocks noGrp="1"/>
          </p:cNvSpPr>
          <p:nvPr>
            <p:ph type="body" idx="1"/>
          </p:nvPr>
        </p:nvSpPr>
        <p:spPr>
          <a:xfrm>
            <a:off x="955040" y="1152887"/>
            <a:ext cx="7143859" cy="3117300"/>
          </a:xfrm>
          <a:prstGeom prst="rect">
            <a:avLst/>
          </a:prstGeom>
        </p:spPr>
        <p:txBody>
          <a:bodyPr spcFirstLastPara="1" wrap="square" lIns="91425" tIns="91425" rIns="91425" bIns="91425" anchor="ctr" anchorCtr="0">
            <a:noAutofit/>
          </a:bodyPr>
          <a:lstStyle/>
          <a:p>
            <a:pPr marL="285750" indent="-285750"/>
            <a:r>
              <a:rPr lang="en-GB" sz="1600" dirty="0"/>
              <a:t>Facilitate, secure and speed up the attendance process. </a:t>
            </a:r>
          </a:p>
          <a:p>
            <a:pPr marL="285750" indent="-285750"/>
            <a:r>
              <a:rPr lang="en-GB" sz="1600" dirty="0"/>
              <a:t>Reduce the amount of noise in the exam room. </a:t>
            </a:r>
          </a:p>
          <a:p>
            <a:pPr marL="285750" indent="-285750"/>
            <a:r>
              <a:rPr lang="en-GB" sz="1600" dirty="0"/>
              <a:t>Utilizing modern technology at the IAU, CCSIT division.</a:t>
            </a:r>
          </a:p>
          <a:p>
            <a:pPr marL="285750" indent="-285750"/>
            <a:r>
              <a:rPr lang="en-GB" sz="1600" dirty="0"/>
              <a:t>Integrate everything related to exams in one platform.</a:t>
            </a:r>
          </a:p>
          <a:p>
            <a:pPr marL="285750" indent="-285750"/>
            <a:r>
              <a:rPr lang="en-GB" sz="1600" dirty="0"/>
              <a:t>Facilitate the process of submitting and responding to excuses. </a:t>
            </a:r>
          </a:p>
          <a:p>
            <a:pPr marL="285750" indent="-285750"/>
            <a:r>
              <a:rPr lang="en-GB" sz="1600" dirty="0"/>
              <a:t>Assisting CCSIT's Academic Affairs Unit by automating the registration of student attendance data during exams.</a:t>
            </a:r>
          </a:p>
        </p:txBody>
      </p:sp>
      <p:sp>
        <p:nvSpPr>
          <p:cNvPr id="7" name="Slide Number Placeholder 2">
            <a:extLst>
              <a:ext uri="{FF2B5EF4-FFF2-40B4-BE49-F238E27FC236}">
                <a16:creationId xmlns:a16="http://schemas.microsoft.com/office/drawing/2014/main" id="{9C2865F1-0EF5-7749-B5E9-80230E892420}"/>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6</a:t>
            </a:fld>
            <a:endParaRPr lang="en" dirty="0"/>
          </a:p>
        </p:txBody>
      </p:sp>
      <p:sp>
        <p:nvSpPr>
          <p:cNvPr id="8" name="TextBox 7">
            <a:extLst>
              <a:ext uri="{FF2B5EF4-FFF2-40B4-BE49-F238E27FC236}">
                <a16:creationId xmlns:a16="http://schemas.microsoft.com/office/drawing/2014/main" id="{DBC4E608-94BD-1740-A0D0-616291D49D54}"/>
              </a:ext>
            </a:extLst>
          </p:cNvPr>
          <p:cNvSpPr txBox="1"/>
          <p:nvPr/>
        </p:nvSpPr>
        <p:spPr>
          <a:xfrm>
            <a:off x="0" y="4897279"/>
            <a:ext cx="490840" cy="246221"/>
          </a:xfrm>
          <a:prstGeom prst="rect">
            <a:avLst/>
          </a:prstGeom>
          <a:noFill/>
        </p:spPr>
        <p:txBody>
          <a:bodyPr wrap="none" rtlCol="0">
            <a:spAutoFit/>
          </a:bodyPr>
          <a:lstStyle/>
          <a:p>
            <a:r>
              <a:rPr lang="en-SA" sz="1000" dirty="0">
                <a:solidFill>
                  <a:schemeClr val="bg1"/>
                </a:solidFill>
              </a:rPr>
              <a:t>Hajar</a:t>
            </a:r>
          </a:p>
        </p:txBody>
      </p:sp>
    </p:spTree>
    <p:extLst>
      <p:ext uri="{BB962C8B-B14F-4D97-AF65-F5344CB8AC3E}">
        <p14:creationId xmlns:p14="http://schemas.microsoft.com/office/powerpoint/2010/main" val="1505185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48"/>
          <p:cNvSpPr txBox="1">
            <a:spLocks noGrp="1"/>
          </p:cNvSpPr>
          <p:nvPr>
            <p:ph type="title"/>
          </p:nvPr>
        </p:nvSpPr>
        <p:spPr>
          <a:xfrm>
            <a:off x="948227" y="3294050"/>
            <a:ext cx="7247542" cy="1004700"/>
          </a:xfrm>
          <a:prstGeom prst="rect">
            <a:avLst/>
          </a:prstGeom>
        </p:spPr>
        <p:txBody>
          <a:bodyPr spcFirstLastPara="1" wrap="square" lIns="91425" tIns="91425" rIns="91425" bIns="91425" anchor="ctr" anchorCtr="0">
            <a:noAutofit/>
          </a:bodyPr>
          <a:lstStyle/>
          <a:p>
            <a:r>
              <a:rPr lang="en-GB" sz="5400" dirty="0"/>
              <a:t>Proposed System</a:t>
            </a:r>
            <a:endParaRPr dirty="0"/>
          </a:p>
        </p:txBody>
      </p:sp>
      <p:sp>
        <p:nvSpPr>
          <p:cNvPr id="1324" name="Google Shape;1324;p48"/>
          <p:cNvSpPr txBox="1">
            <a:spLocks noGrp="1"/>
          </p:cNvSpPr>
          <p:nvPr>
            <p:ph type="title" idx="2"/>
          </p:nvPr>
        </p:nvSpPr>
        <p:spPr>
          <a:xfrm>
            <a:off x="3775200" y="935475"/>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326" name="Google Shape;1326;p48"/>
          <p:cNvSpPr/>
          <p:nvPr/>
        </p:nvSpPr>
        <p:spPr>
          <a:xfrm rot="-900712">
            <a:off x="3450266" y="522634"/>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2">
            <a:extLst>
              <a:ext uri="{FF2B5EF4-FFF2-40B4-BE49-F238E27FC236}">
                <a16:creationId xmlns:a16="http://schemas.microsoft.com/office/drawing/2014/main" id="{2794AF9E-3465-2F44-B368-BF6E2BBFD6FA}"/>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7</a:t>
            </a:fld>
            <a:endParaRPr lang="en" dirty="0"/>
          </a:p>
        </p:txBody>
      </p:sp>
    </p:spTree>
    <p:extLst>
      <p:ext uri="{BB962C8B-B14F-4D97-AF65-F5344CB8AC3E}">
        <p14:creationId xmlns:p14="http://schemas.microsoft.com/office/powerpoint/2010/main" val="2187908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43"/>
          <p:cNvSpPr txBox="1">
            <a:spLocks noGrp="1"/>
          </p:cNvSpPr>
          <p:nvPr>
            <p:ph type="title"/>
          </p:nvPr>
        </p:nvSpPr>
        <p:spPr>
          <a:xfrm>
            <a:off x="720000" y="539500"/>
            <a:ext cx="7710900" cy="619500"/>
          </a:xfrm>
          <a:prstGeom prst="rect">
            <a:avLst/>
          </a:prstGeom>
        </p:spPr>
        <p:txBody>
          <a:bodyPr spcFirstLastPara="1" wrap="square" lIns="91425" tIns="91425" rIns="91425" bIns="91425" anchor="t" anchorCtr="0">
            <a:noAutofit/>
          </a:bodyPr>
          <a:lstStyle/>
          <a:p>
            <a:pPr lvl="0"/>
            <a:r>
              <a:rPr lang="en-GB" sz="3200" dirty="0"/>
              <a:t>Proposed System</a:t>
            </a:r>
            <a:endParaRPr lang="en-GB" dirty="0"/>
          </a:p>
        </p:txBody>
      </p:sp>
      <p:sp>
        <p:nvSpPr>
          <p:cNvPr id="1283" name="Google Shape;1283;p43"/>
          <p:cNvSpPr txBox="1">
            <a:spLocks noGrp="1"/>
          </p:cNvSpPr>
          <p:nvPr>
            <p:ph type="body" idx="1"/>
          </p:nvPr>
        </p:nvSpPr>
        <p:spPr>
          <a:xfrm>
            <a:off x="955040" y="1152887"/>
            <a:ext cx="7143859" cy="3117300"/>
          </a:xfrm>
          <a:prstGeom prst="rect">
            <a:avLst/>
          </a:prstGeom>
        </p:spPr>
        <p:txBody>
          <a:bodyPr spcFirstLastPara="1" wrap="square" lIns="91425" tIns="91425" rIns="91425" bIns="91425" anchor="ctr" anchorCtr="0">
            <a:noAutofit/>
          </a:bodyPr>
          <a:lstStyle/>
          <a:p>
            <a:pPr marL="285750" indent="-285750"/>
            <a:r>
              <a:rPr lang="en-US" dirty="0"/>
              <a:t>Hader is an application for CCSIT. The main purpose of this application is to enable CCSIT students to join their exam room smoothly and without any distraction and enables admins to manage students and Invigilators. </a:t>
            </a:r>
          </a:p>
          <a:p>
            <a:pPr marL="285750" indent="-285750"/>
            <a:r>
              <a:rPr lang="en-US" dirty="0"/>
              <a:t>facilitate students and exam units in CCSIT in the Exam attendance process and make them feel comfortable since it will solve the problem of calling each student's name and disturb their focus during exams, saving time. </a:t>
            </a:r>
          </a:p>
          <a:p>
            <a:pPr marL="285750" indent="-285750"/>
            <a:r>
              <a:rPr lang="en-US" dirty="0"/>
              <a:t>an authentication method is to provide students’ unique QR Codes. </a:t>
            </a:r>
            <a:endParaRPr lang="en-GB" sz="1600" dirty="0"/>
          </a:p>
        </p:txBody>
      </p:sp>
      <p:sp>
        <p:nvSpPr>
          <p:cNvPr id="5" name="Slide Number Placeholder 2">
            <a:extLst>
              <a:ext uri="{FF2B5EF4-FFF2-40B4-BE49-F238E27FC236}">
                <a16:creationId xmlns:a16="http://schemas.microsoft.com/office/drawing/2014/main" id="{9B958D32-4381-5D49-A462-B4F428FBA2A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8</a:t>
            </a:fld>
            <a:endParaRPr lang="en" dirty="0"/>
          </a:p>
        </p:txBody>
      </p:sp>
      <p:sp>
        <p:nvSpPr>
          <p:cNvPr id="7" name="TextBox 6">
            <a:extLst>
              <a:ext uri="{FF2B5EF4-FFF2-40B4-BE49-F238E27FC236}">
                <a16:creationId xmlns:a16="http://schemas.microsoft.com/office/drawing/2014/main" id="{3C2306F5-5D45-034D-86E5-8332D708B5B9}"/>
              </a:ext>
            </a:extLst>
          </p:cNvPr>
          <p:cNvSpPr txBox="1"/>
          <p:nvPr/>
        </p:nvSpPr>
        <p:spPr>
          <a:xfrm>
            <a:off x="0" y="4897279"/>
            <a:ext cx="490840" cy="246221"/>
          </a:xfrm>
          <a:prstGeom prst="rect">
            <a:avLst/>
          </a:prstGeom>
          <a:noFill/>
        </p:spPr>
        <p:txBody>
          <a:bodyPr wrap="none" rtlCol="0">
            <a:spAutoFit/>
          </a:bodyPr>
          <a:lstStyle/>
          <a:p>
            <a:r>
              <a:rPr lang="en-SA" sz="1000" dirty="0">
                <a:solidFill>
                  <a:schemeClr val="bg1"/>
                </a:solidFill>
              </a:rPr>
              <a:t>Hajar</a:t>
            </a:r>
          </a:p>
        </p:txBody>
      </p:sp>
    </p:spTree>
    <p:extLst>
      <p:ext uri="{BB962C8B-B14F-4D97-AF65-F5344CB8AC3E}">
        <p14:creationId xmlns:p14="http://schemas.microsoft.com/office/powerpoint/2010/main" val="259072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36"/>
          <p:cNvSpPr txBox="1">
            <a:spLocks noGrp="1"/>
          </p:cNvSpPr>
          <p:nvPr>
            <p:ph type="title"/>
          </p:nvPr>
        </p:nvSpPr>
        <p:spPr>
          <a:xfrm>
            <a:off x="3832563" y="2176714"/>
            <a:ext cx="4570674" cy="1525800"/>
          </a:xfrm>
          <a:prstGeom prst="rect">
            <a:avLst/>
          </a:prstGeom>
        </p:spPr>
        <p:txBody>
          <a:bodyPr spcFirstLastPara="1" wrap="square" lIns="91425" tIns="91425" rIns="91425" bIns="91425" anchor="ctr" anchorCtr="0">
            <a:noAutofit/>
          </a:bodyPr>
          <a:lstStyle/>
          <a:p>
            <a:r>
              <a:rPr lang="en-GB" sz="4000" dirty="0"/>
              <a:t>Software Project Management Plan (SPMP)</a:t>
            </a:r>
            <a:br>
              <a:rPr lang="en-GB" sz="4000" dirty="0"/>
            </a:br>
            <a:endParaRPr sz="4000" dirty="0"/>
          </a:p>
        </p:txBody>
      </p:sp>
      <p:sp>
        <p:nvSpPr>
          <p:cNvPr id="1209" name="Google Shape;1209;p36"/>
          <p:cNvSpPr txBox="1">
            <a:spLocks noGrp="1"/>
          </p:cNvSpPr>
          <p:nvPr>
            <p:ph type="title" idx="2"/>
          </p:nvPr>
        </p:nvSpPr>
        <p:spPr>
          <a:xfrm>
            <a:off x="1553400" y="1865376"/>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211" name="Google Shape;1211;p36"/>
          <p:cNvSpPr/>
          <p:nvPr/>
        </p:nvSpPr>
        <p:spPr>
          <a:xfrm rot="-900712">
            <a:off x="1228466" y="1526209"/>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7674219A-722F-3342-AC02-244A4B3422F6}"/>
              </a:ext>
            </a:extLst>
          </p:cNvPr>
          <p:cNvSpPr>
            <a:spLocks noGrp="1"/>
          </p:cNvSpPr>
          <p:nvPr>
            <p:ph type="subTitle" idx="1"/>
          </p:nvPr>
        </p:nvSpPr>
        <p:spPr/>
        <p:txBody>
          <a:bodyPr/>
          <a:lstStyle/>
          <a:p>
            <a:endParaRPr lang="en-SA"/>
          </a:p>
        </p:txBody>
      </p:sp>
      <p:sp>
        <p:nvSpPr>
          <p:cNvPr id="6" name="TextBox 5">
            <a:extLst>
              <a:ext uri="{FF2B5EF4-FFF2-40B4-BE49-F238E27FC236}">
                <a16:creationId xmlns:a16="http://schemas.microsoft.com/office/drawing/2014/main" id="{6F6FABDF-D73A-6946-B1C9-BE83DDB65451}"/>
              </a:ext>
            </a:extLst>
          </p:cNvPr>
          <p:cNvSpPr txBox="1"/>
          <p:nvPr/>
        </p:nvSpPr>
        <p:spPr>
          <a:xfrm>
            <a:off x="21266" y="4884227"/>
            <a:ext cx="667170" cy="246221"/>
          </a:xfrm>
          <a:prstGeom prst="rect">
            <a:avLst/>
          </a:prstGeom>
          <a:noFill/>
        </p:spPr>
        <p:txBody>
          <a:bodyPr wrap="none" rtlCol="0">
            <a:spAutoFit/>
          </a:bodyPr>
          <a:lstStyle/>
          <a:p>
            <a:r>
              <a:rPr lang="en-US" sz="1000" dirty="0" err="1">
                <a:solidFill>
                  <a:schemeClr val="bg1"/>
                </a:solidFill>
              </a:rPr>
              <a:t>Deemah</a:t>
            </a:r>
            <a:endParaRPr lang="en-SA" sz="1000" dirty="0">
              <a:solidFill>
                <a:schemeClr val="bg1"/>
              </a:solidFill>
            </a:endParaRPr>
          </a:p>
        </p:txBody>
      </p:sp>
      <p:sp>
        <p:nvSpPr>
          <p:cNvPr id="7" name="Slide Number Placeholder 2">
            <a:extLst>
              <a:ext uri="{FF2B5EF4-FFF2-40B4-BE49-F238E27FC236}">
                <a16:creationId xmlns:a16="http://schemas.microsoft.com/office/drawing/2014/main" id="{0449A398-3245-AF45-B46D-028A85A430B2}"/>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9</a:t>
            </a:fld>
            <a:endParaRPr lang="en" dirty="0"/>
          </a:p>
        </p:txBody>
      </p:sp>
    </p:spTree>
    <p:extLst>
      <p:ext uri="{BB962C8B-B14F-4D97-AF65-F5344CB8AC3E}">
        <p14:creationId xmlns:p14="http://schemas.microsoft.com/office/powerpoint/2010/main" val="385159857"/>
      </p:ext>
    </p:extLst>
  </p:cSld>
  <p:clrMapOvr>
    <a:masterClrMapping/>
  </p:clrMapOvr>
</p:sld>
</file>

<file path=ppt/theme/theme1.xml><?xml version="1.0" encoding="utf-8"?>
<a:theme xmlns:a="http://schemas.openxmlformats.org/drawingml/2006/main" name="Blaue Kreise &amp; Farbverläufe - Durchbruch by Slidesgo">
  <a:themeElements>
    <a:clrScheme name="Simple Light">
      <a:dk1>
        <a:srgbClr val="FFFFFF"/>
      </a:dk1>
      <a:lt1>
        <a:srgbClr val="FFFFFF"/>
      </a:lt1>
      <a:dk2>
        <a:srgbClr val="812792"/>
      </a:dk2>
      <a:lt2>
        <a:srgbClr val="29AAE1"/>
      </a:lt2>
      <a:accent1>
        <a:srgbClr val="00FFFF"/>
      </a:accent1>
      <a:accent2>
        <a:srgbClr val="29AAE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3240</TotalTime>
  <Words>2602</Words>
  <Application>Microsoft Macintosh PowerPoint</Application>
  <PresentationFormat>On-screen Show (16:9)</PresentationFormat>
  <Paragraphs>344</Paragraphs>
  <Slides>37</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Anaheim</vt:lpstr>
      <vt:lpstr>Roboto Condensed Light</vt:lpstr>
      <vt:lpstr>Calibri</vt:lpstr>
      <vt:lpstr>Arial</vt:lpstr>
      <vt:lpstr>Wingdings</vt:lpstr>
      <vt:lpstr>Raleway</vt:lpstr>
      <vt:lpstr>Bebas Neue</vt:lpstr>
      <vt:lpstr>Courier New</vt:lpstr>
      <vt:lpstr>Blaue Kreise &amp; Farbverläufe - Durchbruch by Slidesgo</vt:lpstr>
      <vt:lpstr>PowerPoint Presentation</vt:lpstr>
      <vt:lpstr>Table of Contents</vt:lpstr>
      <vt:lpstr>Introduction</vt:lpstr>
      <vt:lpstr>Problem Statement </vt:lpstr>
      <vt:lpstr>Objectives</vt:lpstr>
      <vt:lpstr>Aims &amp; Objectives</vt:lpstr>
      <vt:lpstr>Proposed System</vt:lpstr>
      <vt:lpstr>Proposed System</vt:lpstr>
      <vt:lpstr>Software Project Management Plan (SPMP) </vt:lpstr>
      <vt:lpstr>Software Project Management Plan (SPMP) </vt:lpstr>
      <vt:lpstr>Schedule Allocation</vt:lpstr>
      <vt:lpstr>Resource Acquisition </vt:lpstr>
      <vt:lpstr> Process Model</vt:lpstr>
      <vt:lpstr>  Software Requirements Specifications (SRS)</vt:lpstr>
      <vt:lpstr>Software Requirements Specifications (SRS) </vt:lpstr>
      <vt:lpstr>Product Scope </vt:lpstr>
      <vt:lpstr>System Features</vt:lpstr>
      <vt:lpstr>Use Case Diagram</vt:lpstr>
      <vt:lpstr>Non-functional Requirements</vt:lpstr>
      <vt:lpstr>Software Design Specifications (SDS)</vt:lpstr>
      <vt:lpstr>Software Design Specifications (SDS)</vt:lpstr>
      <vt:lpstr>Architecture Context Diagram </vt:lpstr>
      <vt:lpstr>Database</vt:lpstr>
      <vt:lpstr>PowerPoint Presentation</vt:lpstr>
      <vt:lpstr>Interfaces</vt:lpstr>
      <vt:lpstr>Interfaces</vt:lpstr>
      <vt:lpstr>Common Interfaces</vt:lpstr>
      <vt:lpstr>Common Interfaces</vt:lpstr>
      <vt:lpstr>Admin Interfaces</vt:lpstr>
      <vt:lpstr>Admin Interfaces</vt:lpstr>
      <vt:lpstr>Student Interfaces</vt:lpstr>
      <vt:lpstr>Invigilator Interfaces</vt:lpstr>
      <vt:lpstr>Invigilator Interfaces</vt:lpstr>
      <vt:lpstr>Instructor Interface </vt:lpstr>
      <vt:lpstr>Conclusion &amp; Recommendations</vt:lpstr>
      <vt:lpstr>Conclusion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ساره محمد بن عبدالله السعيدان</cp:lastModifiedBy>
  <cp:revision>2</cp:revision>
  <dcterms:modified xsi:type="dcterms:W3CDTF">2021-12-18T08:22:55Z</dcterms:modified>
</cp:coreProperties>
</file>